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3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4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3" r:id="rId2"/>
    <p:sldMasterId id="2147483683" r:id="rId3"/>
    <p:sldMasterId id="2147483698" r:id="rId4"/>
    <p:sldMasterId id="2147483713" r:id="rId5"/>
  </p:sldMasterIdLst>
  <p:notesMasterIdLst>
    <p:notesMasterId r:id="rId29"/>
  </p:notesMasterIdLst>
  <p:sldIdLst>
    <p:sldId id="294" r:id="rId6"/>
    <p:sldId id="315" r:id="rId7"/>
    <p:sldId id="295" r:id="rId8"/>
    <p:sldId id="296" r:id="rId9"/>
    <p:sldId id="297" r:id="rId10"/>
    <p:sldId id="314" r:id="rId11"/>
    <p:sldId id="305" r:id="rId12"/>
    <p:sldId id="308" r:id="rId13"/>
    <p:sldId id="310" r:id="rId14"/>
    <p:sldId id="311" r:id="rId15"/>
    <p:sldId id="312" r:id="rId16"/>
    <p:sldId id="318" r:id="rId17"/>
    <p:sldId id="298" r:id="rId18"/>
    <p:sldId id="303" r:id="rId19"/>
    <p:sldId id="288" r:id="rId20"/>
    <p:sldId id="274" r:id="rId21"/>
    <p:sldId id="263" r:id="rId22"/>
    <p:sldId id="265" r:id="rId23"/>
    <p:sldId id="317" r:id="rId24"/>
    <p:sldId id="300" r:id="rId25"/>
    <p:sldId id="301" r:id="rId26"/>
    <p:sldId id="299" r:id="rId27"/>
    <p:sldId id="275" r:id="rId28"/>
  </p:sldIdLst>
  <p:sldSz cx="9144000" cy="6858000" type="screen4x3"/>
  <p:notesSz cx="6797675" cy="9928225"/>
  <p:defaultTextStyle>
    <a:lvl1pPr>
      <a:defRPr sz="2400">
        <a:latin typeface="Arial"/>
        <a:ea typeface="Arial"/>
        <a:cs typeface="Arial"/>
        <a:sym typeface="Arial"/>
      </a:defRPr>
    </a:lvl1pPr>
    <a:lvl2pPr indent="457200">
      <a:defRPr sz="2400">
        <a:latin typeface="Arial"/>
        <a:ea typeface="Arial"/>
        <a:cs typeface="Arial"/>
        <a:sym typeface="Arial"/>
      </a:defRPr>
    </a:lvl2pPr>
    <a:lvl3pPr indent="914400">
      <a:defRPr sz="2400">
        <a:latin typeface="Arial"/>
        <a:ea typeface="Arial"/>
        <a:cs typeface="Arial"/>
        <a:sym typeface="Arial"/>
      </a:defRPr>
    </a:lvl3pPr>
    <a:lvl4pPr indent="1371600">
      <a:defRPr sz="2400">
        <a:latin typeface="Arial"/>
        <a:ea typeface="Arial"/>
        <a:cs typeface="Arial"/>
        <a:sym typeface="Arial"/>
      </a:defRPr>
    </a:lvl4pPr>
    <a:lvl5pPr indent="1828800">
      <a:defRPr sz="2400">
        <a:latin typeface="Arial"/>
        <a:ea typeface="Arial"/>
        <a:cs typeface="Arial"/>
        <a:sym typeface="Arial"/>
      </a:defRPr>
    </a:lvl5pPr>
    <a:lvl6pPr>
      <a:defRPr sz="2400">
        <a:latin typeface="Arial"/>
        <a:ea typeface="Arial"/>
        <a:cs typeface="Arial"/>
        <a:sym typeface="Arial"/>
      </a:defRPr>
    </a:lvl6pPr>
    <a:lvl7pPr>
      <a:defRPr sz="2400">
        <a:latin typeface="Arial"/>
        <a:ea typeface="Arial"/>
        <a:cs typeface="Arial"/>
        <a:sym typeface="Arial"/>
      </a:defRPr>
    </a:lvl7pPr>
    <a:lvl8pPr>
      <a:defRPr sz="2400">
        <a:latin typeface="Arial"/>
        <a:ea typeface="Arial"/>
        <a:cs typeface="Arial"/>
        <a:sym typeface="Arial"/>
      </a:defRPr>
    </a:lvl8pPr>
    <a:lvl9pPr>
      <a:defRPr sz="2400"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n" i="on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E7F3F4"/>
          </a:solidFill>
        </a:fill>
      </a:tcStyle>
    </a:wholeTbl>
    <a:band2H>
      <a:tcTxStyle/>
      <a:tcStyle>
        <a:tcBdr/>
        <a:fill>
          <a:solidFill>
            <a:srgbClr val="F3F9FA"/>
          </a:solidFill>
        </a:fill>
      </a:tcStyle>
    </a:band2H>
    <a:firstCol>
      <a:tcTxStyle b="on" i="on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BBE0E3"/>
          </a:solidFill>
        </a:fill>
      </a:tcStyle>
    </a:firstCol>
    <a:lastRow>
      <a:tcTxStyle b="on" i="on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BBE0E3"/>
          </a:solidFill>
        </a:fill>
      </a:tcStyle>
    </a:lastRow>
    <a:firstRow>
      <a:tcTxStyle b="on" i="on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BBE0E3"/>
          </a:solidFill>
        </a:fill>
      </a:tcStyle>
    </a:firstRow>
  </a:tblStyle>
  <a:tblStyle styleId="{C7B018BB-80A7-4F77-B60F-C8B233D01FF8}" styleName="">
    <a:tblBg/>
    <a:wholeTbl>
      <a:tcTxStyle b="on" i="on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FFFFF"/>
          </a:solidFill>
        </a:fill>
      </a:tcStyle>
    </a:firstCol>
    <a:lastRow>
      <a:tcTxStyle b="on" i="on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FFFFF"/>
          </a:solidFill>
        </a:fill>
      </a:tcStyle>
    </a:lastRow>
    <a:firstRow>
      <a:tcTxStyle b="on" i="on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FFFFF"/>
          </a:solidFill>
        </a:fill>
      </a:tcStyle>
    </a:firstRow>
  </a:tblStyle>
  <a:tblStyle styleId="{EEE7283C-3CF3-47DC-8721-378D4A62B228}" styleName="">
    <a:tblBg/>
    <a:wholeTbl>
      <a:tcTxStyle b="on" i="on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CCCDA"/>
          </a:solidFill>
        </a:fill>
      </a:tcStyle>
    </a:wholeTbl>
    <a:band2H>
      <a:tcTxStyle/>
      <a:tcStyle>
        <a:tcBdr/>
        <a:fill>
          <a:solidFill>
            <a:srgbClr val="E7E7ED"/>
          </a:solidFill>
        </a:fill>
      </a:tcStyle>
    </a:band2H>
    <a:firstCol>
      <a:tcTxStyle b="on" i="on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2E2E8B"/>
          </a:solidFill>
        </a:fill>
      </a:tcStyle>
    </a:firstCol>
    <a:lastRow>
      <a:tcTxStyle b="on" i="on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2E2E8B"/>
          </a:solidFill>
        </a:fill>
      </a:tcStyle>
    </a:lastRow>
    <a:firstRow>
      <a:tcTxStyle b="on" i="on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2E2E8B"/>
          </a:solidFill>
        </a:fill>
      </a:tcStyle>
    </a:firstRow>
  </a:tblStyle>
  <a:tblStyle styleId="{CF821DB8-F4EB-4A41-A1BA-3FCAFE7338EE}" styleName="">
    <a:tblBg/>
    <a:wholeTbl>
      <a:tcTxStyle b="on" i="on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BBE0E3"/>
          </a:solidFill>
        </a:fill>
      </a:tcStyle>
    </a:firstCol>
    <a:lastRow>
      <a:tcTxStyle b="on" i="on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n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BBE0E3"/>
          </a:solidFill>
        </a:fill>
      </a:tcStyle>
    </a:firstRow>
  </a:tblStyle>
  <a:tblStyle styleId="{33BA23B1-9221-436E-865A-0063620EA4FD}" styleName="">
    <a:tblBg/>
    <a:wholeTbl>
      <a:tcTxStyle b="on" i="on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n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firstCol>
    <a:lastRow>
      <a:tcTxStyle b="on" i="on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lastRow>
    <a:firstRow>
      <a:tcTxStyle b="on" i="on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firstRow>
  </a:tblStyle>
  <a:tblStyle styleId="{2708684C-4D16-4618-839F-0558EEFCDFE6}" styleName="">
    <a:tblBg/>
    <a:wholeTbl>
      <a:tcTxStyle b="on" i="on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n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508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noFill/>
        </a:fill>
      </a:tcStyle>
    </a:lastRow>
    <a:firstRow>
      <a:tcTxStyle b="on" i="on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518" autoAdjust="0"/>
    <p:restoredTop sz="70475" autoAdjust="0"/>
  </p:normalViewPr>
  <p:slideViewPr>
    <p:cSldViewPr>
      <p:cViewPr>
        <p:scale>
          <a:sx n="84" d="100"/>
          <a:sy n="84" d="100"/>
        </p:scale>
        <p:origin x="-1812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650"/>
    </p:cViewPr>
  </p:sorterViewPr>
  <p:notesViewPr>
    <p:cSldViewPr>
      <p:cViewPr varScale="1">
        <p:scale>
          <a:sx n="69" d="100"/>
          <a:sy n="69" d="100"/>
        </p:scale>
        <p:origin x="-1926" y="-120"/>
      </p:cViewPr>
      <p:guideLst>
        <p:guide orient="horz" pos="3127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>
            <a:spLocks noGrp="1" noRot="1" noChangeAspect="1"/>
          </p:cNvSpPr>
          <p:nvPr>
            <p:ph type="sldImg"/>
          </p:nvPr>
        </p:nvSpPr>
        <p:spPr>
          <a:xfrm>
            <a:off x="917575" y="746125"/>
            <a:ext cx="4962525" cy="3721100"/>
          </a:xfrm>
          <a:prstGeom prst="rect">
            <a:avLst/>
          </a:prstGeom>
        </p:spPr>
        <p:txBody>
          <a:bodyPr lIns="91430" tIns="45715" rIns="91430" bIns="45715"/>
          <a:lstStyle/>
          <a:p>
            <a:pPr lvl="0"/>
            <a:endParaRPr dirty="0"/>
          </a:p>
        </p:txBody>
      </p:sp>
      <p:sp>
        <p:nvSpPr>
          <p:cNvPr id="11" name="Shape 11"/>
          <p:cNvSpPr>
            <a:spLocks noGrp="1"/>
          </p:cNvSpPr>
          <p:nvPr>
            <p:ph type="body" sz="quarter" idx="1"/>
          </p:nvPr>
        </p:nvSpPr>
        <p:spPr>
          <a:xfrm>
            <a:off x="906359" y="4715908"/>
            <a:ext cx="4984962" cy="4467702"/>
          </a:xfrm>
          <a:prstGeom prst="rect">
            <a:avLst/>
          </a:prstGeom>
        </p:spPr>
        <p:txBody>
          <a:bodyPr lIns="91430" tIns="45715" rIns="91430" bIns="45715"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3772526684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1pPr>
    <a:lvl2pPr indent="2286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2pPr>
    <a:lvl3pPr indent="4572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3pPr>
    <a:lvl4pPr indent="6858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4pPr>
    <a:lvl5pPr indent="9144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5pPr>
    <a:lvl6pPr indent="11430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6pPr>
    <a:lvl7pPr indent="13716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7pPr>
    <a:lvl8pPr indent="16002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8pPr>
    <a:lvl9pPr indent="18288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808623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 smtClean="0">
              <a:latin typeface="Arial" charset="0"/>
              <a:ea typeface="ヒラギノ角ゴ Pro W3" charset="-128"/>
            </a:endParaRPr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5"/>
          </p:nvPr>
        </p:nvSpPr>
        <p:spPr>
          <a:xfrm>
            <a:off x="3849770" y="9430218"/>
            <a:ext cx="2946301" cy="4964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135" tIns="46067" rIns="92135" bIns="46067"/>
          <a:lstStyle>
            <a:lvl1pPr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742198" indent="-284723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42089" indent="-227138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599565" indent="-227138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057041" indent="-227138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517715" indent="-2271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978390" indent="-2271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439065" indent="-2271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899739" indent="-2271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fld id="{A8192E2A-02B4-4786-9555-695E7FFFA48D}" type="slidenum">
              <a:rPr lang="en-GB" altLang="en-US" sz="1200">
                <a:solidFill>
                  <a:prstClr val="black"/>
                </a:solidFill>
              </a:rPr>
              <a:pPr/>
              <a:t>2</a:t>
            </a:fld>
            <a:endParaRPr lang="en-GB" altLang="en-US" sz="120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 dirty="0" smtClean="0">
              <a:latin typeface="Arial" charset="0"/>
              <a:ea typeface="ヒラギノ角ゴ Pro W3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 dirty="0" smtClean="0">
              <a:latin typeface="Arial" charset="0"/>
              <a:ea typeface="ヒラギノ角ゴ Pro W3" charset="-128"/>
            </a:endParaRPr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5"/>
          </p:nvPr>
        </p:nvSpPr>
        <p:spPr>
          <a:xfrm>
            <a:off x="3849689" y="9429752"/>
            <a:ext cx="2946400" cy="49688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/>
          <a:lstStyle>
            <a:lvl1pPr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741278" indent="-28413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41282" indent="-226987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598429" indent="-226987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055578" indent="-226987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512725" indent="-22698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969873" indent="-22698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427020" indent="-22698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884169" indent="-22698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fld id="{72F650BC-D350-42F1-855D-54596A771320}" type="slidenum">
              <a:rPr lang="en-GB" altLang="en-US" sz="1200"/>
              <a:pPr/>
              <a:t>4</a:t>
            </a:fld>
            <a:endParaRPr lang="en-GB" altLang="en-US" sz="1200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hape 90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3011" name="Shape 91"/>
          <p:cNvSpPr>
            <a:spLocks noGrp="1"/>
          </p:cNvSpPr>
          <p:nvPr>
            <p:ph type="body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z="1400" dirty="0">
              <a:latin typeface="Arial" charset="0"/>
              <a:ea typeface="ヒラギノ角ゴ Pro W3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hape 90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8675" name="Shape 91"/>
          <p:cNvSpPr>
            <a:spLocks noGrp="1"/>
          </p:cNvSpPr>
          <p:nvPr>
            <p:ph type="body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z="1400">
              <a:latin typeface="Arial" charset="0"/>
              <a:ea typeface="ヒラギノ角ゴ Pro W3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 dirty="0" smtClean="0">
              <a:latin typeface="Arial" charset="0"/>
              <a:ea typeface="ヒラギノ角ゴ Pro W3" charset="-128"/>
            </a:endParaRPr>
          </a:p>
        </p:txBody>
      </p:sp>
      <p:sp>
        <p:nvSpPr>
          <p:cNvPr id="45060" name="Slide Number Placeholder 3"/>
          <p:cNvSpPr>
            <a:spLocks noGrp="1"/>
          </p:cNvSpPr>
          <p:nvPr>
            <p:ph type="sldNum" sz="quarter" idx="5"/>
          </p:nvPr>
        </p:nvSpPr>
        <p:spPr>
          <a:xfrm>
            <a:off x="3849689" y="9429752"/>
            <a:ext cx="2946400" cy="49688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/>
          <a:lstStyle>
            <a:lvl1pPr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742864" indent="-285717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42869" indent="-228574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600017" indent="-228574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057165" indent="-228574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514313" indent="-228574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971460" indent="-228574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428608" indent="-228574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885755" indent="-228574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fld id="{FBD0B2A8-213A-4E88-A96E-CB8059A4D14D}" type="slidenum">
              <a:rPr lang="en-GB" altLang="en-US" sz="1200">
                <a:solidFill>
                  <a:srgbClr val="000000"/>
                </a:solidFill>
              </a:rPr>
              <a:pPr/>
              <a:t>7</a:t>
            </a:fld>
            <a:endParaRPr lang="en-GB" altLang="en-US" sz="12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endParaRPr lang="en-GB" altLang="en-US" dirty="0" smtClean="0">
              <a:latin typeface="Arial" charset="0"/>
              <a:ea typeface="ヒラギノ角ゴ Pro W3" pitchFamily="-16" charset="-128"/>
            </a:endParaRPr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>
          <a:xfrm>
            <a:off x="3849688" y="9429751"/>
            <a:ext cx="2946400" cy="49688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/>
          <a:lstStyle>
            <a:lvl1pPr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742908" indent="-285733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42934" indent="-228587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600107" indent="-228587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057281" indent="-228587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514455" indent="-22858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971628" indent="-22858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428802" indent="-22858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885976" indent="-22858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fld id="{C1DDE89F-2B3F-4411-9185-8070D99A590A}" type="slidenum">
              <a:rPr lang="en-GB" altLang="en-US" sz="1200">
                <a:solidFill>
                  <a:srgbClr val="000000"/>
                </a:solidFill>
              </a:rPr>
              <a:pPr/>
              <a:t>8</a:t>
            </a:fld>
            <a:endParaRPr lang="en-GB" altLang="en-US" sz="120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endParaRPr lang="en-GB" altLang="en-US" dirty="0" smtClean="0">
              <a:latin typeface="Arial" charset="0"/>
              <a:ea typeface="ヒラギノ角ゴ Pro W3" pitchFamily="-16" charset="-128"/>
            </a:endParaRPr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>
          <a:xfrm>
            <a:off x="3849688" y="9429751"/>
            <a:ext cx="2946400" cy="49688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/>
          <a:lstStyle>
            <a:lvl1pPr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742908" indent="-285733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42934" indent="-228587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600107" indent="-228587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057281" indent="-228587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514455" indent="-22858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971628" indent="-22858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428802" indent="-22858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885976" indent="-22858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fld id="{C1DDE89F-2B3F-4411-9185-8070D99A590A}" type="slidenum">
              <a:rPr lang="en-GB" altLang="en-US" sz="1200">
                <a:solidFill>
                  <a:srgbClr val="000000"/>
                </a:solidFill>
              </a:rPr>
              <a:pPr/>
              <a:t>9</a:t>
            </a:fld>
            <a:endParaRPr lang="en-GB" altLang="en-US" sz="120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endParaRPr lang="en-GB" altLang="en-US" dirty="0" smtClean="0">
              <a:latin typeface="Arial" charset="0"/>
              <a:ea typeface="ヒラギノ角ゴ Pro W3" pitchFamily="-16" charset="-128"/>
            </a:endParaRPr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>
          <a:xfrm>
            <a:off x="3849688" y="9429751"/>
            <a:ext cx="2946400" cy="49688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/>
          <a:lstStyle>
            <a:lvl1pPr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742908" indent="-285733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42934" indent="-228587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600107" indent="-228587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057281" indent="-228587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514455" indent="-22858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971628" indent="-22858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428802" indent="-22858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885976" indent="-22858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fld id="{C1DDE89F-2B3F-4411-9185-8070D99A590A}" type="slidenum">
              <a:rPr lang="en-GB" altLang="en-US" sz="1200">
                <a:solidFill>
                  <a:srgbClr val="000000"/>
                </a:solidFill>
              </a:rPr>
              <a:pPr/>
              <a:t>10</a:t>
            </a:fld>
            <a:endParaRPr lang="en-GB" altLang="en-US" sz="120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endParaRPr lang="en-GB" altLang="en-US" dirty="0" smtClean="0">
              <a:latin typeface="Arial" charset="0"/>
              <a:ea typeface="ヒラギノ角ゴ Pro W3" pitchFamily="-16" charset="-128"/>
            </a:endParaRPr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>
          <a:xfrm>
            <a:off x="3849688" y="9429751"/>
            <a:ext cx="2946400" cy="49688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/>
          <a:lstStyle>
            <a:lvl1pPr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742908" indent="-285733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42934" indent="-228587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600107" indent="-228587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057281" indent="-228587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514455" indent="-22858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971628" indent="-22858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428802" indent="-22858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885976" indent="-22858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fld id="{C1DDE89F-2B3F-4411-9185-8070D99A590A}" type="slidenum">
              <a:rPr lang="en-GB" altLang="en-US" sz="1200">
                <a:solidFill>
                  <a:srgbClr val="000000"/>
                </a:solidFill>
              </a:rPr>
              <a:pPr/>
              <a:t>11</a:t>
            </a:fld>
            <a:endParaRPr lang="en-GB" altLang="en-US" sz="120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19163" y="746125"/>
            <a:ext cx="4962525" cy="3721100"/>
          </a:xfrm>
          <a:ln/>
        </p:spPr>
      </p:sp>
      <p:sp>
        <p:nvSpPr>
          <p:cNvPr id="2765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 smtClean="0">
              <a:latin typeface="Arial" panose="020B0604020202020204" pitchFamily="34" charset="0"/>
              <a:ea typeface="ヒラギノ角ゴ Pro W3" charset="-128"/>
            </a:endParaRPr>
          </a:p>
        </p:txBody>
      </p:sp>
      <p:sp>
        <p:nvSpPr>
          <p:cNvPr id="27652" name="Slide Number Placeholder 3"/>
          <p:cNvSpPr>
            <a:spLocks noGrp="1"/>
          </p:cNvSpPr>
          <p:nvPr>
            <p:ph type="sldNum" sz="quarter" idx="5"/>
          </p:nvPr>
        </p:nvSpPr>
        <p:spPr>
          <a:xfrm>
            <a:off x="3849688" y="9429751"/>
            <a:ext cx="2946400" cy="49688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08" indent="-285733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2934" indent="-228587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107" indent="-228587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281" indent="-228587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455" indent="-22858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628" indent="-22858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8802" indent="-22858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5976" indent="-22858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fld id="{0CA2A952-51FD-4BB9-9826-D1545B53E475}" type="slidenum">
              <a:rPr lang="en-GB" altLang="en-US" sz="1200">
                <a:solidFill>
                  <a:srgbClr val="000000"/>
                </a:solidFill>
              </a:rPr>
              <a:pPr/>
              <a:t>12</a:t>
            </a:fld>
            <a:endParaRPr lang="en-GB" altLang="en-US" sz="12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502781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 dirty="0" smtClean="0">
              <a:latin typeface="Arial" charset="0"/>
              <a:ea typeface="ヒラギノ角ゴ Pro W3" charset="-128"/>
            </a:endParaRPr>
          </a:p>
        </p:txBody>
      </p:sp>
      <p:sp>
        <p:nvSpPr>
          <p:cNvPr id="45060" name="Slide Number Placeholder 3"/>
          <p:cNvSpPr>
            <a:spLocks noGrp="1"/>
          </p:cNvSpPr>
          <p:nvPr>
            <p:ph type="sldNum" sz="quarter" idx="5"/>
          </p:nvPr>
        </p:nvSpPr>
        <p:spPr>
          <a:xfrm>
            <a:off x="3849689" y="9429752"/>
            <a:ext cx="2946400" cy="49688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/>
          <a:lstStyle>
            <a:lvl1pPr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742864" indent="-285717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42869" indent="-228574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600017" indent="-228574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057165" indent="-228574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514313" indent="-228574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971460" indent="-228574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428608" indent="-228574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885755" indent="-228574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fld id="{FBD0B2A8-213A-4E88-A96E-CB8059A4D14D}" type="slidenum">
              <a:rPr lang="en-GB" altLang="en-US" sz="1200">
                <a:solidFill>
                  <a:srgbClr val="000000"/>
                </a:solidFill>
              </a:rPr>
              <a:pPr/>
              <a:t>13</a:t>
            </a:fld>
            <a:endParaRPr lang="en-GB" altLang="en-US" sz="12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Shape 90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endParaRPr dirty="0"/>
          </a:p>
        </p:txBody>
      </p:sp>
      <p:sp>
        <p:nvSpPr>
          <p:cNvPr id="91" name="Shape 91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endParaRPr sz="1400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lvl="1"/>
            <a:endParaRPr lang="en-GB" altLang="en-US" sz="1800" dirty="0">
              <a:latin typeface="Arial" pitchFamily="34" charset="0"/>
              <a:ea typeface="ヒラギノ角ゴ Pro W3"/>
              <a:cs typeface="ヒラギノ角ゴ Pro W3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Shape 90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endParaRPr dirty="0"/>
          </a:p>
        </p:txBody>
      </p:sp>
      <p:sp>
        <p:nvSpPr>
          <p:cNvPr id="91" name="Shape 91"/>
          <p:cNvSpPr>
            <a:spLocks noGrp="1"/>
          </p:cNvSpPr>
          <p:nvPr>
            <p:ph type="body" sz="quarter" idx="1"/>
          </p:nvPr>
        </p:nvSpPr>
        <p:spPr>
          <a:xfrm>
            <a:off x="878558" y="4532064"/>
            <a:ext cx="4984962" cy="4467702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endParaRPr lang="en-GB" sz="1200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Shape 90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endParaRPr dirty="0"/>
          </a:p>
        </p:txBody>
      </p:sp>
      <p:sp>
        <p:nvSpPr>
          <p:cNvPr id="91" name="Shape 91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endParaRPr sz="1400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878558" y="4532064"/>
            <a:ext cx="4984962" cy="4467702"/>
          </a:xfrm>
        </p:spPr>
        <p:txBody>
          <a:bodyPr/>
          <a:lstStyle/>
          <a:p>
            <a:endParaRPr lang="en-GB" sz="1300" dirty="0"/>
          </a:p>
        </p:txBody>
      </p:sp>
    </p:spTree>
    <p:extLst>
      <p:ext uri="{BB962C8B-B14F-4D97-AF65-F5344CB8AC3E}">
        <p14:creationId xmlns:p14="http://schemas.microsoft.com/office/powerpoint/2010/main" val="394177459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 dirty="0" smtClean="0">
              <a:latin typeface="Arial" charset="0"/>
              <a:ea typeface="ヒラギノ角ゴ Pro W3" charset="-128"/>
            </a:endParaRPr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>
          <a:xfrm>
            <a:off x="3849689" y="9429752"/>
            <a:ext cx="2946400" cy="49688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/>
          <a:lstStyle>
            <a:lvl1pPr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742864" indent="-285717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42869" indent="-228574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600017" indent="-228574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057165" indent="-228574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514313" indent="-228574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971460" indent="-228574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428608" indent="-228574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885755" indent="-228574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fld id="{58FC4E4C-D929-4289-9A94-EB46D4B9651F}" type="slidenum">
              <a:rPr lang="en-GB" altLang="en-US" sz="1200"/>
              <a:pPr/>
              <a:t>20</a:t>
            </a:fld>
            <a:endParaRPr lang="en-GB" altLang="en-US" sz="1200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 dirty="0" smtClean="0">
              <a:latin typeface="Arial" charset="0"/>
              <a:ea typeface="ヒラギノ角ゴ Pro W3" charset="-128"/>
            </a:endParaRPr>
          </a:p>
        </p:txBody>
      </p:sp>
      <p:sp>
        <p:nvSpPr>
          <p:cNvPr id="53252" name="Slide Number Placeholder 3"/>
          <p:cNvSpPr>
            <a:spLocks noGrp="1"/>
          </p:cNvSpPr>
          <p:nvPr>
            <p:ph type="sldNum" sz="quarter" idx="5"/>
          </p:nvPr>
        </p:nvSpPr>
        <p:spPr>
          <a:xfrm>
            <a:off x="3849689" y="9429752"/>
            <a:ext cx="2946400" cy="49688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/>
          <a:lstStyle>
            <a:lvl1pPr defTabSz="923819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742864" indent="-285717" defTabSz="923819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42869" indent="-228574" defTabSz="923819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600017" indent="-228574" defTabSz="923819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057165" indent="-228574" defTabSz="923819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514313" indent="-228574" defTabSz="92381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971460" indent="-228574" defTabSz="92381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428608" indent="-228574" defTabSz="92381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885755" indent="-228574" defTabSz="92381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pPr>
              <a:spcBef>
                <a:spcPct val="0"/>
              </a:spcBef>
            </a:pPr>
            <a:fld id="{135ABB70-D78E-482D-8857-DA380DB8524A}" type="slidenum">
              <a:rPr lang="en-GB" altLang="en-US" smtClean="0">
                <a:ea typeface="ＭＳ Ｐゴシック" pitchFamily="34" charset="-128"/>
              </a:rPr>
              <a:pPr>
                <a:spcBef>
                  <a:spcPct val="0"/>
                </a:spcBef>
              </a:pPr>
              <a:t>22</a:t>
            </a:fld>
            <a:endParaRPr lang="en-GB" altLang="en-US" dirty="0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46087" y="4716465"/>
            <a:ext cx="5905501" cy="44672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 sz="1400" b="1" dirty="0">
              <a:latin typeface="Arial" pitchFamily="34" charset="0"/>
              <a:ea typeface="ヒラギノ角ゴ Pro W3"/>
              <a:cs typeface="ヒラギノ角ゴ Pro W3"/>
            </a:endParaRPr>
          </a:p>
          <a:p>
            <a:endParaRPr lang="en-GB" altLang="en-US" sz="1400" dirty="0">
              <a:latin typeface="Arial" pitchFamily="34" charset="0"/>
              <a:ea typeface="ヒラギノ角ゴ Pro W3"/>
              <a:cs typeface="ヒラギノ角ゴ Pro W3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 7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 dirty="0"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QC_logo_CMYK.png" descr="CQC_logo_CMYK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47700" y="647700"/>
            <a:ext cx="1981200" cy="62547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77538D-431E-4D92-A812-FC68DE879AD8}" type="slidenum">
              <a:rPr lang="en-US"/>
              <a:pPr>
                <a:defRPr/>
              </a:pPr>
              <a:t>‹#›</a:t>
            </a:fld>
            <a:endParaRPr lang="en-US" sz="1400" dirty="0">
              <a:solidFill>
                <a:srgbClr val="6D2E6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38443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7700" y="485775"/>
            <a:ext cx="5578475" cy="906463"/>
          </a:xfrm>
          <a:prstGeom prst="rect">
            <a:avLst/>
          </a:prstGeo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7700" y="1798638"/>
            <a:ext cx="7737475" cy="43180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F72B64-45C4-4308-8D47-1CBEB8634F96}" type="slidenum">
              <a:rPr lang="en-US"/>
              <a:pPr>
                <a:defRPr/>
              </a:pPr>
              <a:t>‹#›</a:t>
            </a:fld>
            <a:endParaRPr lang="en-US" sz="1400" dirty="0">
              <a:solidFill>
                <a:srgbClr val="6D2E6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523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7CAD2F2-94EC-4F94-8E07-EFDBF921C8CA}" type="slidenum">
              <a:rPr lang="en-US" altLang="en-US"/>
              <a:pPr/>
              <a:t>‹#›</a:t>
            </a:fld>
            <a:endParaRPr lang="en-US" altLang="en-US" sz="1400">
              <a:solidFill>
                <a:srgbClr val="6D2E6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90766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83260C5-DBE7-4135-8E23-78B9D0E32740}" type="slidenum">
              <a:rPr lang="en-US" altLang="en-US"/>
              <a:pPr/>
              <a:t>‹#›</a:t>
            </a:fld>
            <a:endParaRPr lang="en-US" altLang="en-US" sz="1400">
              <a:solidFill>
                <a:srgbClr val="6D2E6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69576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47700" y="1798638"/>
            <a:ext cx="3792538" cy="4318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92638" y="1798638"/>
            <a:ext cx="3792537" cy="4318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0E86DCF-EB87-48D9-8AC7-FD982DE426FE}" type="slidenum">
              <a:rPr lang="en-US" altLang="en-US"/>
              <a:pPr/>
              <a:t>‹#›</a:t>
            </a:fld>
            <a:endParaRPr lang="en-US" altLang="en-US" sz="1400">
              <a:solidFill>
                <a:srgbClr val="6D2E6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29098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D6F5A3-F60A-456B-BBEA-1EA68CEE4A3F}" type="slidenum">
              <a:rPr lang="en-US" altLang="en-US"/>
              <a:pPr/>
              <a:t>‹#›</a:t>
            </a:fld>
            <a:endParaRPr lang="en-US" altLang="en-US" sz="1400">
              <a:solidFill>
                <a:srgbClr val="6D2E6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15946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815A5-27B3-46CB-AE14-923DBA3F82B2}" type="slidenum">
              <a:rPr lang="en-US" altLang="en-US"/>
              <a:pPr/>
              <a:t>‹#›</a:t>
            </a:fld>
            <a:endParaRPr lang="en-US" altLang="en-US" sz="1400">
              <a:solidFill>
                <a:srgbClr val="6D2E6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35847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7B0F8D-6AA4-4102-9B8D-A45EBF686138}" type="slidenum">
              <a:rPr lang="en-US" altLang="en-US"/>
              <a:pPr/>
              <a:t>‹#›</a:t>
            </a:fld>
            <a:endParaRPr lang="en-US" altLang="en-US" sz="1400">
              <a:solidFill>
                <a:srgbClr val="6D2E6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8676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E06D252-6E93-4651-BE2B-B85A5A3E29EE}" type="slidenum">
              <a:rPr lang="en-US" altLang="en-US"/>
              <a:pPr/>
              <a:t>‹#›</a:t>
            </a:fld>
            <a:endParaRPr lang="en-US" altLang="en-US" sz="1400">
              <a:solidFill>
                <a:srgbClr val="6D2E6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44217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604333-D868-4719-8FDE-B4D44E7067E7}" type="slidenum">
              <a:rPr lang="en-US" altLang="en-US"/>
              <a:pPr/>
              <a:t>‹#›</a:t>
            </a:fld>
            <a:endParaRPr lang="en-US" altLang="en-US" sz="1400">
              <a:solidFill>
                <a:srgbClr val="6D2E6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45939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8B88067-6435-4832-8138-05F7A5225A1A}" type="slidenum">
              <a:rPr lang="en-US" altLang="en-US"/>
              <a:pPr/>
              <a:t>‹#›</a:t>
            </a:fld>
            <a:endParaRPr lang="en-US" altLang="en-US" sz="1400">
              <a:solidFill>
                <a:srgbClr val="6D2E6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3556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51600" y="485775"/>
            <a:ext cx="1933575" cy="5630863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47700" y="485775"/>
            <a:ext cx="5651500" cy="5630863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CEBF61A-C22D-482D-843D-C019C1B614FE}" type="slidenum">
              <a:rPr lang="en-US" altLang="en-US"/>
              <a:pPr/>
              <a:t>‹#›</a:t>
            </a:fld>
            <a:endParaRPr lang="en-US" altLang="en-US" sz="1400">
              <a:solidFill>
                <a:srgbClr val="6D2E6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525537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47700" y="485775"/>
            <a:ext cx="7737475" cy="5630863"/>
          </a:xfrm>
        </p:spPr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67B91F3-9FB8-443E-ADFB-8D3C8BD69DE5}" type="slidenum">
              <a:rPr lang="en-US" altLang="en-US"/>
              <a:pPr/>
              <a:t>‹#›</a:t>
            </a:fld>
            <a:endParaRPr lang="en-US" altLang="en-US" sz="1400">
              <a:solidFill>
                <a:srgbClr val="6D2E6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42264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7700" y="485775"/>
            <a:ext cx="5578475" cy="906463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47700" y="1798638"/>
            <a:ext cx="7737475" cy="4318000"/>
          </a:xfrm>
        </p:spPr>
        <p:txBody>
          <a:bodyPr/>
          <a:lstStyle/>
          <a:p>
            <a:pPr lvl="0"/>
            <a:endParaRPr lang="en-US" noProof="0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2DCC992-09F9-4740-9A4F-815E5D8F9086}" type="slidenum">
              <a:rPr lang="en-US" altLang="en-US"/>
              <a:pPr/>
              <a:t>‹#›</a:t>
            </a:fld>
            <a:endParaRPr lang="en-US" altLang="en-US" sz="1400">
              <a:solidFill>
                <a:srgbClr val="6D2E6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598560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7700" y="485775"/>
            <a:ext cx="5578475" cy="906463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47700" y="1798638"/>
            <a:ext cx="3792538" cy="4318000"/>
          </a:xfrm>
        </p:spPr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92638" y="1798638"/>
            <a:ext cx="3792537" cy="4318000"/>
          </a:xfrm>
        </p:spPr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D7A0D29-BBBF-4175-B468-937D7F25E34B}" type="slidenum">
              <a:rPr lang="en-US" altLang="en-US"/>
              <a:pPr/>
              <a:t>‹#›</a:t>
            </a:fld>
            <a:endParaRPr lang="en-US" altLang="en-US" sz="1400">
              <a:solidFill>
                <a:srgbClr val="6D2E6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653484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5CAD66-4F76-43AE-9945-D1386445C8F8}" type="slidenum">
              <a:rPr/>
              <a:pPr>
                <a:defRPr/>
              </a:pPr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046094758"/>
      </p:ext>
    </p:extLst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7CAD2F2-94EC-4F94-8E07-EFDBF921C8CA}" type="slidenum">
              <a:rPr lang="en-US" altLang="en-US"/>
              <a:pPr/>
              <a:t>‹#›</a:t>
            </a:fld>
            <a:endParaRPr lang="en-US" altLang="en-US" sz="1400">
              <a:solidFill>
                <a:srgbClr val="6D2E6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969744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83260C5-DBE7-4135-8E23-78B9D0E32740}" type="slidenum">
              <a:rPr lang="en-US" altLang="en-US"/>
              <a:pPr/>
              <a:t>‹#›</a:t>
            </a:fld>
            <a:endParaRPr lang="en-US" altLang="en-US" sz="1400">
              <a:solidFill>
                <a:srgbClr val="6D2E6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670529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47700" y="1798638"/>
            <a:ext cx="3792538" cy="4318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92638" y="1798638"/>
            <a:ext cx="3792537" cy="4318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0E86DCF-EB87-48D9-8AC7-FD982DE426FE}" type="slidenum">
              <a:rPr lang="en-US" altLang="en-US"/>
              <a:pPr/>
              <a:t>‹#›</a:t>
            </a:fld>
            <a:endParaRPr lang="en-US" altLang="en-US" sz="1400">
              <a:solidFill>
                <a:srgbClr val="6D2E6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283549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D6F5A3-F60A-456B-BBEA-1EA68CEE4A3F}" type="slidenum">
              <a:rPr lang="en-US" altLang="en-US"/>
              <a:pPr/>
              <a:t>‹#›</a:t>
            </a:fld>
            <a:endParaRPr lang="en-US" altLang="en-US" sz="1400">
              <a:solidFill>
                <a:srgbClr val="6D2E6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691887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815A5-27B3-46CB-AE14-923DBA3F82B2}" type="slidenum">
              <a:rPr lang="en-US" altLang="en-US"/>
              <a:pPr/>
              <a:t>‹#›</a:t>
            </a:fld>
            <a:endParaRPr lang="en-US" altLang="en-US" sz="1400">
              <a:solidFill>
                <a:srgbClr val="6D2E6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051750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7B0F8D-6AA4-4102-9B8D-A45EBF686138}" type="slidenum">
              <a:rPr lang="en-US" altLang="en-US"/>
              <a:pPr/>
              <a:t>‹#›</a:t>
            </a:fld>
            <a:endParaRPr lang="en-US" altLang="en-US" sz="1400">
              <a:solidFill>
                <a:srgbClr val="6D2E6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566028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E06D252-6E93-4651-BE2B-B85A5A3E29EE}" type="slidenum">
              <a:rPr lang="en-US" altLang="en-US"/>
              <a:pPr/>
              <a:t>‹#›</a:t>
            </a:fld>
            <a:endParaRPr lang="en-US" altLang="en-US" sz="1400">
              <a:solidFill>
                <a:srgbClr val="6D2E6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446110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604333-D868-4719-8FDE-B4D44E7067E7}" type="slidenum">
              <a:rPr lang="en-US" altLang="en-US"/>
              <a:pPr/>
              <a:t>‹#›</a:t>
            </a:fld>
            <a:endParaRPr lang="en-US" altLang="en-US" sz="1400">
              <a:solidFill>
                <a:srgbClr val="6D2E6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364434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8B88067-6435-4832-8138-05F7A5225A1A}" type="slidenum">
              <a:rPr lang="en-US" altLang="en-US"/>
              <a:pPr/>
              <a:t>‹#›</a:t>
            </a:fld>
            <a:endParaRPr lang="en-US" altLang="en-US" sz="1400">
              <a:solidFill>
                <a:srgbClr val="6D2E6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135158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51600" y="485775"/>
            <a:ext cx="1933575" cy="5630863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47700" y="485775"/>
            <a:ext cx="5651500" cy="5630863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CEBF61A-C22D-482D-843D-C019C1B614FE}" type="slidenum">
              <a:rPr lang="en-US" altLang="en-US"/>
              <a:pPr/>
              <a:t>‹#›</a:t>
            </a:fld>
            <a:endParaRPr lang="en-US" altLang="en-US" sz="1400">
              <a:solidFill>
                <a:srgbClr val="6D2E6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867760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47700" y="485775"/>
            <a:ext cx="7737475" cy="5630863"/>
          </a:xfrm>
        </p:spPr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67B91F3-9FB8-443E-ADFB-8D3C8BD69DE5}" type="slidenum">
              <a:rPr lang="en-US" altLang="en-US"/>
              <a:pPr/>
              <a:t>‹#›</a:t>
            </a:fld>
            <a:endParaRPr lang="en-US" altLang="en-US" sz="1400">
              <a:solidFill>
                <a:srgbClr val="6D2E6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56450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7700" y="485775"/>
            <a:ext cx="5578475" cy="906463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47700" y="1798638"/>
            <a:ext cx="7737475" cy="4318000"/>
          </a:xfrm>
        </p:spPr>
        <p:txBody>
          <a:bodyPr/>
          <a:lstStyle/>
          <a:p>
            <a:pPr lvl="0"/>
            <a:endParaRPr lang="en-US" noProof="0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2DCC992-09F9-4740-9A4F-815E5D8F9086}" type="slidenum">
              <a:rPr lang="en-US" altLang="en-US"/>
              <a:pPr/>
              <a:t>‹#›</a:t>
            </a:fld>
            <a:endParaRPr lang="en-US" altLang="en-US" sz="1400">
              <a:solidFill>
                <a:srgbClr val="6D2E6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59780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7700" y="485775"/>
            <a:ext cx="5578475" cy="906463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47700" y="1798638"/>
            <a:ext cx="3792538" cy="4318000"/>
          </a:xfrm>
        </p:spPr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92638" y="1798638"/>
            <a:ext cx="3792537" cy="4318000"/>
          </a:xfrm>
        </p:spPr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D7A0D29-BBBF-4175-B468-937D7F25E34B}" type="slidenum">
              <a:rPr lang="en-US" altLang="en-US"/>
              <a:pPr/>
              <a:t>‹#›</a:t>
            </a:fld>
            <a:endParaRPr lang="en-US" altLang="en-US" sz="1400">
              <a:solidFill>
                <a:srgbClr val="6D2E6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076255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5CAD66-4F76-43AE-9945-D1386445C8F8}" type="slidenum">
              <a:rPr/>
              <a:pPr>
                <a:defRPr/>
              </a:pPr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71151046"/>
      </p:ext>
    </p:extLst>
  </p:cSld>
  <p:clrMapOvr>
    <a:masterClrMapping/>
  </p:clrMapOvr>
  <p:transition spd="med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EDB404-CA9E-49DB-AC7A-9AA5741AF094}" type="slidenum">
              <a:rPr lang="en-US"/>
              <a:pPr>
                <a:defRPr/>
              </a:pPr>
              <a:t>‹#›</a:t>
            </a:fld>
            <a:endParaRPr lang="en-US" sz="1400" dirty="0">
              <a:solidFill>
                <a:srgbClr val="6D2E6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664992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B59E34-9179-4970-8788-45F32A0EF504}" type="slidenum">
              <a:rPr lang="en-US"/>
              <a:pPr>
                <a:defRPr/>
              </a:pPr>
              <a:t>‹#›</a:t>
            </a:fld>
            <a:endParaRPr lang="en-US" sz="1400" dirty="0">
              <a:solidFill>
                <a:srgbClr val="6D2E6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343879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47700" y="1798638"/>
            <a:ext cx="3792538" cy="4318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92638" y="1798638"/>
            <a:ext cx="3792537" cy="4318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E4BF24-FCCF-4216-BF53-A0E57CA7E71F}" type="slidenum">
              <a:rPr lang="en-US"/>
              <a:pPr>
                <a:defRPr/>
              </a:pPr>
              <a:t>‹#›</a:t>
            </a:fld>
            <a:endParaRPr lang="en-US" sz="1400" dirty="0">
              <a:solidFill>
                <a:srgbClr val="6D2E6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193842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4393FC-F67B-4114-8671-5AA1A399A9DE}" type="slidenum">
              <a:rPr lang="en-US"/>
              <a:pPr>
                <a:defRPr/>
              </a:pPr>
              <a:t>‹#›</a:t>
            </a:fld>
            <a:endParaRPr lang="en-US" sz="1400" dirty="0">
              <a:solidFill>
                <a:srgbClr val="6D2E6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745115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5041AA-C165-4063-9878-12978D27FC3C}" type="slidenum">
              <a:rPr lang="en-US"/>
              <a:pPr>
                <a:defRPr/>
              </a:pPr>
              <a:t>‹#›</a:t>
            </a:fld>
            <a:endParaRPr lang="en-US" sz="1400" dirty="0">
              <a:solidFill>
                <a:srgbClr val="6D2E6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211484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69D13B-8EEE-4EAF-B07C-D357B73CE195}" type="slidenum">
              <a:rPr lang="en-US"/>
              <a:pPr>
                <a:defRPr/>
              </a:pPr>
              <a:t>‹#›</a:t>
            </a:fld>
            <a:endParaRPr lang="en-US" sz="1400" dirty="0">
              <a:solidFill>
                <a:srgbClr val="6D2E6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350832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E0326F-F136-4322-93F5-EACADF3A53EB}" type="slidenum">
              <a:rPr lang="en-US"/>
              <a:pPr>
                <a:defRPr/>
              </a:pPr>
              <a:t>‹#›</a:t>
            </a:fld>
            <a:endParaRPr lang="en-US" sz="1400" dirty="0">
              <a:solidFill>
                <a:srgbClr val="6D2E6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150941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103754-37B8-4EC5-8607-391FCF5C53AE}" type="slidenum">
              <a:rPr lang="en-US"/>
              <a:pPr>
                <a:defRPr/>
              </a:pPr>
              <a:t>‹#›</a:t>
            </a:fld>
            <a:endParaRPr lang="en-US" sz="1400" dirty="0">
              <a:solidFill>
                <a:srgbClr val="6D2E6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592287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438F11-10F8-4C8C-AD0C-B1501D851C9E}" type="slidenum">
              <a:rPr lang="en-US"/>
              <a:pPr>
                <a:defRPr/>
              </a:pPr>
              <a:t>‹#›</a:t>
            </a:fld>
            <a:endParaRPr lang="en-US" sz="1400" dirty="0">
              <a:solidFill>
                <a:srgbClr val="6D2E6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917382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51600" y="485775"/>
            <a:ext cx="1933575" cy="5630863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47700" y="485775"/>
            <a:ext cx="5651500" cy="5630863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2A327F-DCEC-4E67-AF44-60B0269C001E}" type="slidenum">
              <a:rPr lang="en-US"/>
              <a:pPr>
                <a:defRPr/>
              </a:pPr>
              <a:t>‹#›</a:t>
            </a:fld>
            <a:endParaRPr lang="en-US" sz="1400" dirty="0">
              <a:solidFill>
                <a:srgbClr val="6D2E6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252763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47700" y="485775"/>
            <a:ext cx="7737475" cy="5630863"/>
          </a:xfrm>
        </p:spPr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9A08A0-F73F-4307-A3C7-B0CF278C08A4}" type="slidenum">
              <a:rPr lang="en-US"/>
              <a:pPr>
                <a:defRPr/>
              </a:pPr>
              <a:t>‹#›</a:t>
            </a:fld>
            <a:endParaRPr lang="en-US" sz="1400" dirty="0">
              <a:solidFill>
                <a:srgbClr val="6D2E6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117254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7700" y="485775"/>
            <a:ext cx="5578475" cy="906463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47700" y="1798638"/>
            <a:ext cx="7737475" cy="4318000"/>
          </a:xfrm>
        </p:spPr>
        <p:txBody>
          <a:bodyPr/>
          <a:lstStyle/>
          <a:p>
            <a:pPr lvl="0"/>
            <a:endParaRPr lang="en-US" noProof="0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0ADCAC-A11D-4B05-A8E6-38200434D082}" type="slidenum">
              <a:rPr lang="en-US"/>
              <a:pPr>
                <a:defRPr/>
              </a:pPr>
              <a:t>‹#›</a:t>
            </a:fld>
            <a:endParaRPr lang="en-US" sz="1400" dirty="0">
              <a:solidFill>
                <a:srgbClr val="6D2E6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467194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7700" y="485775"/>
            <a:ext cx="5578475" cy="906463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47700" y="1798638"/>
            <a:ext cx="3792538" cy="4318000"/>
          </a:xfrm>
        </p:spPr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92638" y="1798638"/>
            <a:ext cx="3792537" cy="4318000"/>
          </a:xfrm>
        </p:spPr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3AF5AC-D8E7-4AC5-B9C0-953B2B5EBF59}" type="slidenum">
              <a:rPr lang="en-US"/>
              <a:pPr>
                <a:defRPr/>
              </a:pPr>
              <a:t>‹#›</a:t>
            </a:fld>
            <a:endParaRPr lang="en-US" sz="1400" dirty="0">
              <a:solidFill>
                <a:srgbClr val="6D2E6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161158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AEE8D6-8C0D-40F8-9DFD-01B434B75694}" type="slidenum">
              <a:rPr/>
              <a:pPr>
                <a:defRPr/>
              </a:pPr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02021603"/>
      </p:ext>
    </p:extLst>
  </p:cSld>
  <p:clrMapOvr>
    <a:masterClrMapping/>
  </p:clrMapOvr>
  <p:transition spd="med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EDB404-CA9E-49DB-AC7A-9AA5741AF094}" type="slidenum">
              <a:rPr lang="en-US"/>
              <a:pPr>
                <a:defRPr/>
              </a:pPr>
              <a:t>‹#›</a:t>
            </a:fld>
            <a:endParaRPr lang="en-US" sz="1400" dirty="0">
              <a:solidFill>
                <a:srgbClr val="6D2E6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917792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B59E34-9179-4970-8788-45F32A0EF504}" type="slidenum">
              <a:rPr lang="en-US"/>
              <a:pPr>
                <a:defRPr/>
              </a:pPr>
              <a:t>‹#›</a:t>
            </a:fld>
            <a:endParaRPr lang="en-US" sz="1400" dirty="0">
              <a:solidFill>
                <a:srgbClr val="6D2E6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133171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47700" y="1798638"/>
            <a:ext cx="3792538" cy="4318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92638" y="1798638"/>
            <a:ext cx="3792537" cy="4318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E4BF24-FCCF-4216-BF53-A0E57CA7E71F}" type="slidenum">
              <a:rPr lang="en-US"/>
              <a:pPr>
                <a:defRPr/>
              </a:pPr>
              <a:t>‹#›</a:t>
            </a:fld>
            <a:endParaRPr lang="en-US" sz="1400" dirty="0">
              <a:solidFill>
                <a:srgbClr val="6D2E6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837509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4393FC-F67B-4114-8671-5AA1A399A9DE}" type="slidenum">
              <a:rPr lang="en-US"/>
              <a:pPr>
                <a:defRPr/>
              </a:pPr>
              <a:t>‹#›</a:t>
            </a:fld>
            <a:endParaRPr lang="en-US" sz="1400" dirty="0">
              <a:solidFill>
                <a:srgbClr val="6D2E6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068499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5041AA-C165-4063-9878-12978D27FC3C}" type="slidenum">
              <a:rPr lang="en-US"/>
              <a:pPr>
                <a:defRPr/>
              </a:pPr>
              <a:t>‹#›</a:t>
            </a:fld>
            <a:endParaRPr lang="en-US" sz="1400" dirty="0">
              <a:solidFill>
                <a:srgbClr val="6D2E6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364861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69D13B-8EEE-4EAF-B07C-D357B73CE195}" type="slidenum">
              <a:rPr lang="en-US"/>
              <a:pPr>
                <a:defRPr/>
              </a:pPr>
              <a:t>‹#›</a:t>
            </a:fld>
            <a:endParaRPr lang="en-US" sz="1400" dirty="0">
              <a:solidFill>
                <a:srgbClr val="6D2E6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858192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E0326F-F136-4322-93F5-EACADF3A53EB}" type="slidenum">
              <a:rPr lang="en-US"/>
              <a:pPr>
                <a:defRPr/>
              </a:pPr>
              <a:t>‹#›</a:t>
            </a:fld>
            <a:endParaRPr lang="en-US" sz="1400" dirty="0">
              <a:solidFill>
                <a:srgbClr val="6D2E6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833662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103754-37B8-4EC5-8607-391FCF5C53AE}" type="slidenum">
              <a:rPr lang="en-US"/>
              <a:pPr>
                <a:defRPr/>
              </a:pPr>
              <a:t>‹#›</a:t>
            </a:fld>
            <a:endParaRPr lang="en-US" sz="1400" dirty="0">
              <a:solidFill>
                <a:srgbClr val="6D2E6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458931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438F11-10F8-4C8C-AD0C-B1501D851C9E}" type="slidenum">
              <a:rPr lang="en-US"/>
              <a:pPr>
                <a:defRPr/>
              </a:pPr>
              <a:t>‹#›</a:t>
            </a:fld>
            <a:endParaRPr lang="en-US" sz="1400" dirty="0">
              <a:solidFill>
                <a:srgbClr val="6D2E6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939092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51600" y="485775"/>
            <a:ext cx="1933575" cy="5630863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47700" y="485775"/>
            <a:ext cx="5651500" cy="5630863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2A327F-DCEC-4E67-AF44-60B0269C001E}" type="slidenum">
              <a:rPr lang="en-US"/>
              <a:pPr>
                <a:defRPr/>
              </a:pPr>
              <a:t>‹#›</a:t>
            </a:fld>
            <a:endParaRPr lang="en-US" sz="1400" dirty="0">
              <a:solidFill>
                <a:srgbClr val="6D2E6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679080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47700" y="485775"/>
            <a:ext cx="7737475" cy="5630863"/>
          </a:xfrm>
        </p:spPr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9A08A0-F73F-4307-A3C7-B0CF278C08A4}" type="slidenum">
              <a:rPr lang="en-US"/>
              <a:pPr>
                <a:defRPr/>
              </a:pPr>
              <a:t>‹#›</a:t>
            </a:fld>
            <a:endParaRPr lang="en-US" sz="1400" dirty="0">
              <a:solidFill>
                <a:srgbClr val="6D2E6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1543801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7700" y="485775"/>
            <a:ext cx="5578475" cy="906463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47700" y="1798638"/>
            <a:ext cx="7737475" cy="4318000"/>
          </a:xfrm>
        </p:spPr>
        <p:txBody>
          <a:bodyPr/>
          <a:lstStyle/>
          <a:p>
            <a:pPr lvl="0"/>
            <a:endParaRPr lang="en-US" noProof="0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0ADCAC-A11D-4B05-A8E6-38200434D082}" type="slidenum">
              <a:rPr lang="en-US"/>
              <a:pPr>
                <a:defRPr/>
              </a:pPr>
              <a:t>‹#›</a:t>
            </a:fld>
            <a:endParaRPr lang="en-US" sz="1400" dirty="0">
              <a:solidFill>
                <a:srgbClr val="6D2E6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674027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7700" y="485775"/>
            <a:ext cx="5578475" cy="906463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47700" y="1798638"/>
            <a:ext cx="3792538" cy="4318000"/>
          </a:xfrm>
        </p:spPr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92638" y="1798638"/>
            <a:ext cx="3792537" cy="4318000"/>
          </a:xfrm>
        </p:spPr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3AF5AC-D8E7-4AC5-B9C0-953B2B5EBF59}" type="slidenum">
              <a:rPr lang="en-US"/>
              <a:pPr>
                <a:defRPr/>
              </a:pPr>
              <a:t>‹#›</a:t>
            </a:fld>
            <a:endParaRPr lang="en-US" sz="1400" dirty="0">
              <a:solidFill>
                <a:srgbClr val="6D2E6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862501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AEE8D6-8C0D-40F8-9DFD-01B434B75694}" type="slidenum">
              <a:rPr/>
              <a:pPr>
                <a:defRPr/>
              </a:pPr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790112143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7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6.xml"/><Relationship Id="rId2" Type="http://schemas.openxmlformats.org/officeDocument/2006/relationships/slideLayout" Target="../slideLayouts/slideLayout6.xml"/><Relationship Id="rId16" Type="http://schemas.openxmlformats.org/officeDocument/2006/relationships/image" Target="../media/image3.emf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5.xml"/><Relationship Id="rId5" Type="http://schemas.openxmlformats.org/officeDocument/2006/relationships/slideLayout" Target="../slideLayouts/slideLayout9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14.xml"/><Relationship Id="rId4" Type="http://schemas.openxmlformats.org/officeDocument/2006/relationships/slideLayout" Target="../slideLayouts/slideLayout8.xml"/><Relationship Id="rId9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8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30.xml"/><Relationship Id="rId2" Type="http://schemas.openxmlformats.org/officeDocument/2006/relationships/slideLayout" Target="../slideLayouts/slideLayout20.xml"/><Relationship Id="rId16" Type="http://schemas.openxmlformats.org/officeDocument/2006/relationships/image" Target="../media/image3.emf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Relationship Id="rId14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13" Type="http://schemas.openxmlformats.org/officeDocument/2006/relationships/slideLayout" Target="../slideLayouts/slideLayout45.xml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slideLayout" Target="../slideLayouts/slideLayout44.xml"/><Relationship Id="rId2" Type="http://schemas.openxmlformats.org/officeDocument/2006/relationships/slideLayout" Target="../slideLayouts/slideLayout34.xml"/><Relationship Id="rId16" Type="http://schemas.openxmlformats.org/officeDocument/2006/relationships/image" Target="../media/image3.emf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slideLayout" Target="../slideLayouts/slideLayout43.xml"/><Relationship Id="rId5" Type="http://schemas.openxmlformats.org/officeDocument/2006/relationships/slideLayout" Target="../slideLayouts/slideLayout37.xml"/><Relationship Id="rId15" Type="http://schemas.openxmlformats.org/officeDocument/2006/relationships/theme" Target="../theme/theme4.xml"/><Relationship Id="rId10" Type="http://schemas.openxmlformats.org/officeDocument/2006/relationships/slideLayout" Target="../slideLayouts/slideLayout42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Relationship Id="rId14" Type="http://schemas.openxmlformats.org/officeDocument/2006/relationships/slideLayout" Target="../slideLayouts/slideLayout46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13" Type="http://schemas.openxmlformats.org/officeDocument/2006/relationships/slideLayout" Target="../slideLayouts/slideLayout59.xml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slideLayout" Target="../slideLayouts/slideLayout58.xml"/><Relationship Id="rId2" Type="http://schemas.openxmlformats.org/officeDocument/2006/relationships/slideLayout" Target="../slideLayouts/slideLayout48.xml"/><Relationship Id="rId16" Type="http://schemas.openxmlformats.org/officeDocument/2006/relationships/image" Target="../media/image3.emf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57.xml"/><Relationship Id="rId5" Type="http://schemas.openxmlformats.org/officeDocument/2006/relationships/slideLayout" Target="../slideLayouts/slideLayout51.xml"/><Relationship Id="rId15" Type="http://schemas.openxmlformats.org/officeDocument/2006/relationships/theme" Target="../theme/theme5.xml"/><Relationship Id="rId10" Type="http://schemas.openxmlformats.org/officeDocument/2006/relationships/slideLayout" Target="../slideLayouts/slideLayout56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Relationship Id="rId14" Type="http://schemas.openxmlformats.org/officeDocument/2006/relationships/slideLayout" Target="../slideLayouts/slideLayout6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449262" y="449262"/>
            <a:ext cx="8277226" cy="990601"/>
          </a:xfrm>
          <a:prstGeom prst="roundRect">
            <a:avLst>
              <a:gd name="adj" fmla="val 7213"/>
            </a:avLst>
          </a:prstGeom>
          <a:solidFill>
            <a:srgbClr val="5F2861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defTabSz="457200">
              <a:defRPr sz="1800"/>
            </a:pPr>
            <a:endParaRPr dirty="0"/>
          </a:p>
        </p:txBody>
      </p:sp>
      <p:sp>
        <p:nvSpPr>
          <p:cNvPr id="3" name="Shape 3"/>
          <p:cNvSpPr/>
          <p:nvPr/>
        </p:nvSpPr>
        <p:spPr>
          <a:xfrm flipH="1" flipV="1">
            <a:off x="449262" y="6505574"/>
            <a:ext cx="8277226" cy="1"/>
          </a:xfrm>
          <a:prstGeom prst="line">
            <a:avLst/>
          </a:prstGeom>
          <a:ln w="12700">
            <a:solidFill>
              <a:srgbClr val="5F2861"/>
            </a:solidFill>
            <a:round/>
          </a:ln>
        </p:spPr>
        <p:txBody>
          <a:bodyPr lIns="0" tIns="0" rIns="0" bIns="0"/>
          <a:lstStyle/>
          <a:p>
            <a:pPr lvl="0" defTabSz="457200">
              <a:defRPr sz="1200">
                <a:latin typeface="+mn-lt"/>
                <a:ea typeface="+mn-ea"/>
                <a:cs typeface="+mn-cs"/>
                <a:sym typeface="Helvetica"/>
              </a:defRPr>
            </a:pPr>
            <a:endParaRPr dirty="0"/>
          </a:p>
        </p:txBody>
      </p:sp>
      <p:pic>
        <p:nvPicPr>
          <p:cNvPr id="4" name="image.pdf"/>
          <p:cNvPicPr/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6530975" y="647604"/>
            <a:ext cx="1997075" cy="630334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Shape 5"/>
          <p:cNvSpPr>
            <a:spLocks noGrp="1"/>
          </p:cNvSpPr>
          <p:nvPr>
            <p:ph type="sldNum" sz="quarter" idx="2"/>
          </p:nvPr>
        </p:nvSpPr>
        <p:spPr>
          <a:xfrm>
            <a:off x="6821487" y="6578599"/>
            <a:ext cx="1905001" cy="127001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b">
            <a:spAutoFit/>
          </a:bodyPr>
          <a:lstStyle>
            <a:lvl1pPr algn="r" defTabSz="457200">
              <a:defRPr sz="900">
                <a:solidFill>
                  <a:srgbClr val="5F2861"/>
                </a:solidFill>
              </a:defRPr>
            </a:lvl1pPr>
          </a:lstStyle>
          <a:p>
            <a:pPr lvl="0"/>
            <a:fld id="{86CB4B4D-7CA3-9044-876B-883B54F8677D}" type="slidenum">
              <a:t>‹#›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ransition spd="med"/>
  <p:txStyles>
    <p:titleStyle>
      <a:lvl1pPr>
        <a:lnSpc>
          <a:spcPct val="85000"/>
        </a:lnSpc>
        <a:defRPr sz="2600">
          <a:solidFill>
            <a:srgbClr val="FFFFFF"/>
          </a:solidFill>
          <a:latin typeface="Arial"/>
          <a:ea typeface="Arial"/>
          <a:cs typeface="Arial"/>
          <a:sym typeface="Arial"/>
        </a:defRPr>
      </a:lvl1pPr>
      <a:lvl2pPr>
        <a:lnSpc>
          <a:spcPct val="85000"/>
        </a:lnSpc>
        <a:defRPr sz="2600">
          <a:solidFill>
            <a:srgbClr val="FFFFFF"/>
          </a:solidFill>
          <a:latin typeface="Arial"/>
          <a:ea typeface="Arial"/>
          <a:cs typeface="Arial"/>
          <a:sym typeface="Arial"/>
        </a:defRPr>
      </a:lvl2pPr>
      <a:lvl3pPr>
        <a:lnSpc>
          <a:spcPct val="85000"/>
        </a:lnSpc>
        <a:defRPr sz="2600">
          <a:solidFill>
            <a:srgbClr val="FFFFFF"/>
          </a:solidFill>
          <a:latin typeface="Arial"/>
          <a:ea typeface="Arial"/>
          <a:cs typeface="Arial"/>
          <a:sym typeface="Arial"/>
        </a:defRPr>
      </a:lvl3pPr>
      <a:lvl4pPr>
        <a:lnSpc>
          <a:spcPct val="85000"/>
        </a:lnSpc>
        <a:defRPr sz="2600">
          <a:solidFill>
            <a:srgbClr val="FFFFFF"/>
          </a:solidFill>
          <a:latin typeface="Arial"/>
          <a:ea typeface="Arial"/>
          <a:cs typeface="Arial"/>
          <a:sym typeface="Arial"/>
        </a:defRPr>
      </a:lvl4pPr>
      <a:lvl5pPr>
        <a:lnSpc>
          <a:spcPct val="85000"/>
        </a:lnSpc>
        <a:defRPr sz="2600">
          <a:solidFill>
            <a:srgbClr val="FFFFFF"/>
          </a:solidFill>
          <a:latin typeface="Arial"/>
          <a:ea typeface="Arial"/>
          <a:cs typeface="Arial"/>
          <a:sym typeface="Arial"/>
        </a:defRPr>
      </a:lvl5pPr>
      <a:lvl6pPr indent="457200">
        <a:lnSpc>
          <a:spcPct val="85000"/>
        </a:lnSpc>
        <a:defRPr sz="2600">
          <a:solidFill>
            <a:srgbClr val="FFFFFF"/>
          </a:solidFill>
          <a:latin typeface="Arial"/>
          <a:ea typeface="Arial"/>
          <a:cs typeface="Arial"/>
          <a:sym typeface="Arial"/>
        </a:defRPr>
      </a:lvl6pPr>
      <a:lvl7pPr indent="914400">
        <a:lnSpc>
          <a:spcPct val="85000"/>
        </a:lnSpc>
        <a:defRPr sz="2600">
          <a:solidFill>
            <a:srgbClr val="FFFFFF"/>
          </a:solidFill>
          <a:latin typeface="Arial"/>
          <a:ea typeface="Arial"/>
          <a:cs typeface="Arial"/>
          <a:sym typeface="Arial"/>
        </a:defRPr>
      </a:lvl7pPr>
      <a:lvl8pPr indent="1371600">
        <a:lnSpc>
          <a:spcPct val="85000"/>
        </a:lnSpc>
        <a:defRPr sz="2600">
          <a:solidFill>
            <a:srgbClr val="FFFFFF"/>
          </a:solidFill>
          <a:latin typeface="Arial"/>
          <a:ea typeface="Arial"/>
          <a:cs typeface="Arial"/>
          <a:sym typeface="Arial"/>
        </a:defRPr>
      </a:lvl8pPr>
      <a:lvl9pPr indent="1828800">
        <a:lnSpc>
          <a:spcPct val="85000"/>
        </a:lnSpc>
        <a:defRPr sz="2600">
          <a:solidFill>
            <a:srgbClr val="FFFFFF"/>
          </a:solidFill>
          <a:latin typeface="Arial"/>
          <a:ea typeface="Arial"/>
          <a:cs typeface="Arial"/>
          <a:sym typeface="Arial"/>
        </a:defRPr>
      </a:lvl9pPr>
    </p:titleStyle>
    <p:bodyStyle>
      <a:lvl1pPr marL="342900" indent="-342900">
        <a:lnSpc>
          <a:spcPct val="90000"/>
        </a:lnSpc>
        <a:spcBef>
          <a:spcPts val="1400"/>
        </a:spcBef>
        <a:tabLst>
          <a:tab pos="254000" algn="l"/>
        </a:tabLst>
        <a:defRPr sz="2000">
          <a:latin typeface="Arial"/>
          <a:ea typeface="Arial"/>
          <a:cs typeface="Arial"/>
          <a:sym typeface="Arial"/>
        </a:defRPr>
      </a:lvl1pPr>
      <a:lvl2pPr marL="728838" indent="-287513">
        <a:lnSpc>
          <a:spcPct val="90000"/>
        </a:lnSpc>
        <a:spcBef>
          <a:spcPts val="1400"/>
        </a:spcBef>
        <a:buSzPct val="120000"/>
        <a:buChar char="•"/>
        <a:tabLst>
          <a:tab pos="254000" algn="l"/>
        </a:tabLst>
        <a:defRPr sz="2000">
          <a:latin typeface="Arial"/>
          <a:ea typeface="Arial"/>
          <a:cs typeface="Arial"/>
          <a:sym typeface="Arial"/>
        </a:defRPr>
      </a:lvl2pPr>
      <a:lvl3pPr marL="1193447" indent="-313972">
        <a:lnSpc>
          <a:spcPct val="90000"/>
        </a:lnSpc>
        <a:spcBef>
          <a:spcPts val="1400"/>
        </a:spcBef>
        <a:buSzPct val="100000"/>
        <a:buChar char="-"/>
        <a:tabLst>
          <a:tab pos="254000" algn="l"/>
        </a:tabLst>
        <a:defRPr sz="2000">
          <a:latin typeface="Arial"/>
          <a:ea typeface="Arial"/>
          <a:cs typeface="Arial"/>
          <a:sym typeface="Arial"/>
        </a:defRPr>
      </a:lvl3pPr>
      <a:lvl4pPr marL="1658937" indent="-317500">
        <a:lnSpc>
          <a:spcPct val="90000"/>
        </a:lnSpc>
        <a:spcBef>
          <a:spcPts val="1400"/>
        </a:spcBef>
        <a:buSzPct val="100000"/>
        <a:buChar char="⬤"/>
        <a:tabLst>
          <a:tab pos="254000" algn="l"/>
        </a:tabLst>
        <a:defRPr sz="2000">
          <a:latin typeface="Arial"/>
          <a:ea typeface="Arial"/>
          <a:cs typeface="Arial"/>
          <a:sym typeface="Arial"/>
        </a:defRPr>
      </a:lvl4pPr>
      <a:lvl5pPr marL="2118783" indent="-312208">
        <a:lnSpc>
          <a:spcPct val="90000"/>
        </a:lnSpc>
        <a:spcBef>
          <a:spcPts val="1400"/>
        </a:spcBef>
        <a:buSzPct val="100000"/>
        <a:buChar char="⬤"/>
        <a:tabLst>
          <a:tab pos="254000" algn="l"/>
        </a:tabLst>
        <a:defRPr sz="2000">
          <a:latin typeface="Arial"/>
          <a:ea typeface="Arial"/>
          <a:cs typeface="Arial"/>
          <a:sym typeface="Arial"/>
        </a:defRPr>
      </a:lvl5pPr>
      <a:lvl6pPr marL="2575983" indent="-312208">
        <a:lnSpc>
          <a:spcPct val="90000"/>
        </a:lnSpc>
        <a:spcBef>
          <a:spcPts val="1400"/>
        </a:spcBef>
        <a:buSzPct val="100000"/>
        <a:buChar char="•"/>
        <a:tabLst>
          <a:tab pos="254000" algn="l"/>
        </a:tabLst>
        <a:defRPr sz="2000">
          <a:latin typeface="Arial"/>
          <a:ea typeface="Arial"/>
          <a:cs typeface="Arial"/>
          <a:sym typeface="Arial"/>
        </a:defRPr>
      </a:lvl6pPr>
      <a:lvl7pPr marL="3033183" indent="-312208">
        <a:lnSpc>
          <a:spcPct val="90000"/>
        </a:lnSpc>
        <a:spcBef>
          <a:spcPts val="1400"/>
        </a:spcBef>
        <a:buSzPct val="100000"/>
        <a:buChar char="•"/>
        <a:tabLst>
          <a:tab pos="254000" algn="l"/>
        </a:tabLst>
        <a:defRPr sz="2000">
          <a:latin typeface="Arial"/>
          <a:ea typeface="Arial"/>
          <a:cs typeface="Arial"/>
          <a:sym typeface="Arial"/>
        </a:defRPr>
      </a:lvl7pPr>
      <a:lvl8pPr marL="3490383" indent="-312208">
        <a:lnSpc>
          <a:spcPct val="90000"/>
        </a:lnSpc>
        <a:spcBef>
          <a:spcPts val="1400"/>
        </a:spcBef>
        <a:buSzPct val="100000"/>
        <a:buChar char="•"/>
        <a:tabLst>
          <a:tab pos="254000" algn="l"/>
        </a:tabLst>
        <a:defRPr sz="2000">
          <a:latin typeface="Arial"/>
          <a:ea typeface="Arial"/>
          <a:cs typeface="Arial"/>
          <a:sym typeface="Arial"/>
        </a:defRPr>
      </a:lvl8pPr>
      <a:lvl9pPr marL="3947583" indent="-312208">
        <a:lnSpc>
          <a:spcPct val="90000"/>
        </a:lnSpc>
        <a:spcBef>
          <a:spcPts val="1400"/>
        </a:spcBef>
        <a:buSzPct val="100000"/>
        <a:buChar char="•"/>
        <a:tabLst>
          <a:tab pos="254000" algn="l"/>
        </a:tabLst>
        <a:defRPr sz="2000">
          <a:latin typeface="Arial"/>
          <a:ea typeface="Arial"/>
          <a:cs typeface="Arial"/>
          <a:sym typeface="Arial"/>
        </a:defRPr>
      </a:lvl9pPr>
    </p:bodyStyle>
    <p:otherStyle>
      <a:lvl1pPr algn="r" defTabSz="457200">
        <a:defRPr sz="900">
          <a:solidFill>
            <a:schemeClr val="tx1"/>
          </a:solidFill>
          <a:latin typeface="+mn-lt"/>
          <a:ea typeface="+mn-ea"/>
          <a:cs typeface="+mn-cs"/>
          <a:sym typeface="Arial"/>
        </a:defRPr>
      </a:lvl1pPr>
      <a:lvl2pPr indent="457200" algn="r" defTabSz="457200">
        <a:defRPr sz="900">
          <a:solidFill>
            <a:schemeClr val="tx1"/>
          </a:solidFill>
          <a:latin typeface="+mn-lt"/>
          <a:ea typeface="+mn-ea"/>
          <a:cs typeface="+mn-cs"/>
          <a:sym typeface="Arial"/>
        </a:defRPr>
      </a:lvl2pPr>
      <a:lvl3pPr indent="914400" algn="r" defTabSz="457200">
        <a:defRPr sz="900">
          <a:solidFill>
            <a:schemeClr val="tx1"/>
          </a:solidFill>
          <a:latin typeface="+mn-lt"/>
          <a:ea typeface="+mn-ea"/>
          <a:cs typeface="+mn-cs"/>
          <a:sym typeface="Arial"/>
        </a:defRPr>
      </a:lvl3pPr>
      <a:lvl4pPr indent="1371600" algn="r" defTabSz="457200">
        <a:defRPr sz="900">
          <a:solidFill>
            <a:schemeClr val="tx1"/>
          </a:solidFill>
          <a:latin typeface="+mn-lt"/>
          <a:ea typeface="+mn-ea"/>
          <a:cs typeface="+mn-cs"/>
          <a:sym typeface="Arial"/>
        </a:defRPr>
      </a:lvl4pPr>
      <a:lvl5pPr indent="1828800" algn="r" defTabSz="457200">
        <a:defRPr sz="900">
          <a:solidFill>
            <a:schemeClr val="tx1"/>
          </a:solidFill>
          <a:latin typeface="+mn-lt"/>
          <a:ea typeface="+mn-ea"/>
          <a:cs typeface="+mn-cs"/>
          <a:sym typeface="Arial"/>
        </a:defRPr>
      </a:lvl5pPr>
      <a:lvl6pPr algn="r" defTabSz="457200">
        <a:defRPr sz="900">
          <a:solidFill>
            <a:schemeClr val="tx1"/>
          </a:solidFill>
          <a:latin typeface="+mn-lt"/>
          <a:ea typeface="+mn-ea"/>
          <a:cs typeface="+mn-cs"/>
          <a:sym typeface="Arial"/>
        </a:defRPr>
      </a:lvl6pPr>
      <a:lvl7pPr algn="r" defTabSz="457200">
        <a:defRPr sz="900">
          <a:solidFill>
            <a:schemeClr val="tx1"/>
          </a:solidFill>
          <a:latin typeface="+mn-lt"/>
          <a:ea typeface="+mn-ea"/>
          <a:cs typeface="+mn-cs"/>
          <a:sym typeface="Arial"/>
        </a:defRPr>
      </a:lvl7pPr>
      <a:lvl8pPr algn="r" defTabSz="457200">
        <a:defRPr sz="900">
          <a:solidFill>
            <a:schemeClr val="tx1"/>
          </a:solidFill>
          <a:latin typeface="+mn-lt"/>
          <a:ea typeface="+mn-ea"/>
          <a:cs typeface="+mn-cs"/>
          <a:sym typeface="Arial"/>
        </a:defRPr>
      </a:lvl8pPr>
      <a:lvl9pPr algn="r" defTabSz="457200">
        <a:defRPr sz="900">
          <a:solidFill>
            <a:schemeClr val="tx1"/>
          </a:solidFill>
          <a:latin typeface="+mn-lt"/>
          <a:ea typeface="+mn-ea"/>
          <a:cs typeface="+mn-cs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utoShape 2"/>
          <p:cNvSpPr>
            <a:spLocks noChangeArrowheads="1"/>
          </p:cNvSpPr>
          <p:nvPr/>
        </p:nvSpPr>
        <p:spPr bwMode="auto">
          <a:xfrm>
            <a:off x="449263" y="449263"/>
            <a:ext cx="8277225" cy="990600"/>
          </a:xfrm>
          <a:prstGeom prst="roundRect">
            <a:avLst>
              <a:gd name="adj" fmla="val 7213"/>
            </a:avLst>
          </a:prstGeom>
          <a:solidFill>
            <a:srgbClr val="5F286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 algn="l" rt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GB" altLang="en-US" kern="1200" dirty="0" smtClean="0">
              <a:solidFill>
                <a:srgbClr val="000000"/>
              </a:solidFill>
            </a:endParaRP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647700" y="485775"/>
            <a:ext cx="5578475" cy="906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647700" y="1798638"/>
            <a:ext cx="7737475" cy="431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821488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900">
                <a:solidFill>
                  <a:srgbClr val="5F2861"/>
                </a:solidFill>
                <a:ea typeface="MS PGothic" panose="020B0600070205080204" pitchFamily="34" charset="-128"/>
              </a:defRPr>
            </a:lvl1pPr>
          </a:lstStyle>
          <a:p>
            <a:pPr rtl="0" eaLnBrk="0" fontAlgn="base" hangingPunct="0">
              <a:spcBef>
                <a:spcPct val="0"/>
              </a:spcBef>
              <a:spcAft>
                <a:spcPct val="0"/>
              </a:spcAft>
            </a:pPr>
            <a:fld id="{78EB6379-93EA-4C35-8946-EE700B1C4F19}" type="slidenum">
              <a:rPr lang="en-US" altLang="en-US" kern="1200">
                <a:latin typeface="Arial" panose="020B0604020202020204" pitchFamily="34" charset="0"/>
              </a:rPr>
              <a:pPr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 sz="1400" kern="1200">
              <a:solidFill>
                <a:srgbClr val="6D2E69"/>
              </a:solidFill>
              <a:latin typeface="Arial" panose="020B0604020202020204" pitchFamily="34" charset="0"/>
            </a:endParaRPr>
          </a:p>
        </p:txBody>
      </p:sp>
      <p:sp>
        <p:nvSpPr>
          <p:cNvPr id="1030" name="Line 6"/>
          <p:cNvSpPr>
            <a:spLocks noChangeShapeType="1"/>
          </p:cNvSpPr>
          <p:nvPr/>
        </p:nvSpPr>
        <p:spPr bwMode="auto">
          <a:xfrm flipH="1">
            <a:off x="449263" y="6505575"/>
            <a:ext cx="8277225" cy="0"/>
          </a:xfrm>
          <a:prstGeom prst="line">
            <a:avLst/>
          </a:prstGeom>
          <a:noFill/>
          <a:ln w="12700">
            <a:solidFill>
              <a:srgbClr val="5F286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algn="l" rt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kern="1200">
              <a:solidFill>
                <a:srgbClr val="000000"/>
              </a:solidFill>
              <a:latin typeface="Arial" panose="020B0604020202020204" pitchFamily="34" charset="0"/>
              <a:ea typeface="ヒラギノ角ゴ Pro W3" charset="-128"/>
            </a:endParaRPr>
          </a:p>
        </p:txBody>
      </p:sp>
      <p:pic>
        <p:nvPicPr>
          <p:cNvPr id="1031" name="Picture 4"/>
          <p:cNvPicPr>
            <a:picLocks noChangeAspect="1" noChangeArrowheads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266"/>
          <a:stretch>
            <a:fillRect/>
          </a:stretch>
        </p:blipFill>
        <p:spPr bwMode="auto">
          <a:xfrm>
            <a:off x="6530975" y="620713"/>
            <a:ext cx="1997075" cy="65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9258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  <p:sldLayoutId id="2147483658" r:id="rId5"/>
    <p:sldLayoutId id="2147483659" r:id="rId6"/>
    <p:sldLayoutId id="2147483660" r:id="rId7"/>
    <p:sldLayoutId id="2147483661" r:id="rId8"/>
    <p:sldLayoutId id="2147483662" r:id="rId9"/>
    <p:sldLayoutId id="2147483663" r:id="rId10"/>
    <p:sldLayoutId id="2147483664" r:id="rId11"/>
    <p:sldLayoutId id="2147483665" r:id="rId12"/>
    <p:sldLayoutId id="2147483666" r:id="rId13"/>
    <p:sldLayoutId id="2147483667" r:id="rId14"/>
  </p:sldLayoutIdLst>
  <p:transition spd="med">
    <p:fade/>
  </p:transition>
  <p:hf hdr="0" ftr="0" dt="0"/>
  <p:txStyles>
    <p:titleStyle>
      <a:lvl1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+mj-lt"/>
          <a:ea typeface="MS PGothic" pitchFamily="34" charset="-128"/>
          <a:cs typeface="+mj-cs"/>
        </a:defRPr>
      </a:lvl1pPr>
      <a:lvl2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" pitchFamily="1" charset="0"/>
          <a:ea typeface="MS PGothic" pitchFamily="34" charset="-128"/>
          <a:cs typeface="ＭＳ Ｐゴシック" pitchFamily="1" charset="-128"/>
        </a:defRPr>
      </a:lvl2pPr>
      <a:lvl3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" pitchFamily="1" charset="0"/>
          <a:ea typeface="MS PGothic" pitchFamily="34" charset="-128"/>
          <a:cs typeface="ＭＳ Ｐゴシック" pitchFamily="1" charset="-128"/>
        </a:defRPr>
      </a:lvl3pPr>
      <a:lvl4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" pitchFamily="1" charset="0"/>
          <a:ea typeface="MS PGothic" pitchFamily="34" charset="-128"/>
          <a:cs typeface="ＭＳ Ｐゴシック" pitchFamily="1" charset="-128"/>
        </a:defRPr>
      </a:lvl4pPr>
      <a:lvl5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" pitchFamily="1" charset="0"/>
          <a:ea typeface="MS PGothic" pitchFamily="34" charset="-128"/>
          <a:cs typeface="ＭＳ Ｐゴシック" pitchFamily="1" charset="-128"/>
        </a:defRPr>
      </a:lvl5pPr>
      <a:lvl6pPr marL="457200" algn="l" rtl="0" fontAlgn="base">
        <a:lnSpc>
          <a:spcPct val="85000"/>
        </a:lnSpc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" pitchFamily="1" charset="0"/>
          <a:ea typeface="ＭＳ Ｐゴシック" pitchFamily="1" charset="-128"/>
          <a:cs typeface="ＭＳ Ｐゴシック" pitchFamily="1" charset="-128"/>
        </a:defRPr>
      </a:lvl6pPr>
      <a:lvl7pPr marL="914400" algn="l" rtl="0" fontAlgn="base">
        <a:lnSpc>
          <a:spcPct val="85000"/>
        </a:lnSpc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" pitchFamily="1" charset="0"/>
          <a:ea typeface="ＭＳ Ｐゴシック" pitchFamily="1" charset="-128"/>
          <a:cs typeface="ＭＳ Ｐゴシック" pitchFamily="1" charset="-128"/>
        </a:defRPr>
      </a:lvl7pPr>
      <a:lvl8pPr marL="1371600" algn="l" rtl="0" fontAlgn="base">
        <a:lnSpc>
          <a:spcPct val="85000"/>
        </a:lnSpc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" pitchFamily="1" charset="0"/>
          <a:ea typeface="ＭＳ Ｐゴシック" pitchFamily="1" charset="-128"/>
          <a:cs typeface="ＭＳ Ｐゴシック" pitchFamily="1" charset="-128"/>
        </a:defRPr>
      </a:lvl8pPr>
      <a:lvl9pPr marL="1828800" algn="l" rtl="0" fontAlgn="base">
        <a:lnSpc>
          <a:spcPct val="85000"/>
        </a:lnSpc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" pitchFamily="1" charset="0"/>
          <a:ea typeface="ＭＳ Ｐゴシック" pitchFamily="1" charset="-128"/>
          <a:cs typeface="ＭＳ Ｐゴシック" pitchFamily="1" charset="-128"/>
        </a:defRPr>
      </a:lvl9pPr>
    </p:titleStyle>
    <p:bodyStyle>
      <a:lvl1pPr marL="342900" indent="-342900" algn="l" rtl="0" eaLnBrk="0" fontAlgn="base" hangingPunct="0">
        <a:lnSpc>
          <a:spcPct val="90000"/>
        </a:lnSpc>
        <a:spcBef>
          <a:spcPct val="60000"/>
        </a:spcBef>
        <a:spcAft>
          <a:spcPct val="0"/>
        </a:spcAft>
        <a:buClr>
          <a:srgbClr val="5F2861"/>
        </a:buClr>
        <a:buSzPct val="120000"/>
        <a:tabLst>
          <a:tab pos="261938" algn="l"/>
        </a:tabLst>
        <a:defRPr sz="2000">
          <a:solidFill>
            <a:schemeClr val="tx1"/>
          </a:solidFill>
          <a:latin typeface="+mn-lt"/>
          <a:ea typeface="MS PGothic" pitchFamily="34" charset="-128"/>
          <a:cs typeface="+mn-cs"/>
        </a:defRPr>
      </a:lvl1pPr>
      <a:lvl2pPr marL="700088" indent="-258763" algn="l" rtl="0" eaLnBrk="0" fontAlgn="base" hangingPunct="0">
        <a:lnSpc>
          <a:spcPct val="90000"/>
        </a:lnSpc>
        <a:spcBef>
          <a:spcPct val="50000"/>
        </a:spcBef>
        <a:spcAft>
          <a:spcPct val="0"/>
        </a:spcAft>
        <a:buClr>
          <a:srgbClr val="5F2861"/>
        </a:buClr>
        <a:buSzPct val="120000"/>
        <a:buChar char="•"/>
        <a:tabLst>
          <a:tab pos="261938" algn="l"/>
        </a:tabLst>
        <a:defRPr sz="2000">
          <a:solidFill>
            <a:schemeClr val="tx1"/>
          </a:solidFill>
          <a:latin typeface="+mn-lt"/>
          <a:ea typeface="MS PGothic" pitchFamily="34" charset="-128"/>
        </a:defRPr>
      </a:lvl2pPr>
      <a:lvl3pPr marL="1162050" indent="-282575" algn="l" rtl="0" eaLnBrk="0" fontAlgn="base" hangingPunct="0">
        <a:lnSpc>
          <a:spcPct val="90000"/>
        </a:lnSpc>
        <a:spcBef>
          <a:spcPct val="50000"/>
        </a:spcBef>
        <a:spcAft>
          <a:spcPct val="0"/>
        </a:spcAft>
        <a:buFont typeface="Arial" panose="020B0604020202020204" pitchFamily="34" charset="0"/>
        <a:buChar char="-"/>
        <a:tabLst>
          <a:tab pos="261938" algn="l"/>
        </a:tabLst>
        <a:defRPr sz="2000">
          <a:solidFill>
            <a:schemeClr val="tx1"/>
          </a:solidFill>
          <a:latin typeface="+mn-lt"/>
          <a:ea typeface="MS PGothic" pitchFamily="34" charset="-128"/>
        </a:defRPr>
      </a:lvl3pPr>
      <a:lvl4pPr marL="1627188" indent="-285750" algn="l" rtl="0" eaLnBrk="0" fontAlgn="base" hangingPunct="0">
        <a:lnSpc>
          <a:spcPct val="90000"/>
        </a:lnSpc>
        <a:spcBef>
          <a:spcPct val="50000"/>
        </a:spcBef>
        <a:spcAft>
          <a:spcPct val="0"/>
        </a:spcAft>
        <a:buFont typeface="Wingdings 2" panose="05020102010507070707" pitchFamily="18" charset="2"/>
        <a:buChar char=""/>
        <a:tabLst>
          <a:tab pos="261938" algn="l"/>
        </a:tabLst>
        <a:defRPr sz="2000">
          <a:solidFill>
            <a:schemeClr val="tx1"/>
          </a:solidFill>
          <a:latin typeface="+mn-lt"/>
          <a:ea typeface="MS PGothic" pitchFamily="34" charset="-128"/>
        </a:defRPr>
      </a:lvl4pPr>
      <a:lvl5pPr marL="2087563" indent="-280988" algn="l" rtl="0" eaLnBrk="0" fontAlgn="base" hangingPunct="0">
        <a:lnSpc>
          <a:spcPct val="90000"/>
        </a:lnSpc>
        <a:spcBef>
          <a:spcPct val="50000"/>
        </a:spcBef>
        <a:spcAft>
          <a:spcPct val="0"/>
        </a:spcAft>
        <a:buFont typeface="Wingdings 2" panose="05020102010507070707" pitchFamily="18" charset="2"/>
        <a:buChar char=""/>
        <a:tabLst>
          <a:tab pos="261938" algn="l"/>
        </a:tabLst>
        <a:defRPr sz="2000">
          <a:solidFill>
            <a:schemeClr val="tx1"/>
          </a:solidFill>
          <a:latin typeface="+mn-lt"/>
          <a:ea typeface="MS PGothic" pitchFamily="34" charset="-128"/>
        </a:defRPr>
      </a:lvl5pPr>
      <a:lvl6pPr marL="2544763" indent="-280988" algn="l" rtl="0" fontAlgn="base">
        <a:lnSpc>
          <a:spcPct val="90000"/>
        </a:lnSpc>
        <a:spcBef>
          <a:spcPct val="50000"/>
        </a:spcBef>
        <a:spcAft>
          <a:spcPct val="0"/>
        </a:spcAft>
        <a:buFont typeface="Wingdings 2" pitchFamily="1" charset="2"/>
        <a:buChar char=""/>
        <a:tabLst>
          <a:tab pos="261938" algn="l"/>
        </a:tabLst>
        <a:defRPr sz="2000">
          <a:solidFill>
            <a:schemeClr val="tx1"/>
          </a:solidFill>
          <a:latin typeface="+mn-lt"/>
          <a:ea typeface="+mn-ea"/>
        </a:defRPr>
      </a:lvl6pPr>
      <a:lvl7pPr marL="3001963" indent="-280988" algn="l" rtl="0" fontAlgn="base">
        <a:lnSpc>
          <a:spcPct val="90000"/>
        </a:lnSpc>
        <a:spcBef>
          <a:spcPct val="50000"/>
        </a:spcBef>
        <a:spcAft>
          <a:spcPct val="0"/>
        </a:spcAft>
        <a:buFont typeface="Wingdings 2" pitchFamily="1" charset="2"/>
        <a:buChar char=""/>
        <a:tabLst>
          <a:tab pos="261938" algn="l"/>
        </a:tabLst>
        <a:defRPr sz="2000">
          <a:solidFill>
            <a:schemeClr val="tx1"/>
          </a:solidFill>
          <a:latin typeface="+mn-lt"/>
          <a:ea typeface="+mn-ea"/>
        </a:defRPr>
      </a:lvl7pPr>
      <a:lvl8pPr marL="3459163" indent="-280988" algn="l" rtl="0" fontAlgn="base">
        <a:lnSpc>
          <a:spcPct val="90000"/>
        </a:lnSpc>
        <a:spcBef>
          <a:spcPct val="50000"/>
        </a:spcBef>
        <a:spcAft>
          <a:spcPct val="0"/>
        </a:spcAft>
        <a:buFont typeface="Wingdings 2" pitchFamily="1" charset="2"/>
        <a:buChar char=""/>
        <a:tabLst>
          <a:tab pos="261938" algn="l"/>
        </a:tabLst>
        <a:defRPr sz="2000">
          <a:solidFill>
            <a:schemeClr val="tx1"/>
          </a:solidFill>
          <a:latin typeface="+mn-lt"/>
          <a:ea typeface="+mn-ea"/>
        </a:defRPr>
      </a:lvl8pPr>
      <a:lvl9pPr marL="3916363" indent="-280988" algn="l" rtl="0" fontAlgn="base">
        <a:lnSpc>
          <a:spcPct val="90000"/>
        </a:lnSpc>
        <a:spcBef>
          <a:spcPct val="50000"/>
        </a:spcBef>
        <a:spcAft>
          <a:spcPct val="0"/>
        </a:spcAft>
        <a:buFont typeface="Wingdings 2" pitchFamily="1" charset="2"/>
        <a:buChar char=""/>
        <a:tabLst>
          <a:tab pos="261938" algn="l"/>
        </a:tabLst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utoShape 2"/>
          <p:cNvSpPr>
            <a:spLocks noChangeArrowheads="1"/>
          </p:cNvSpPr>
          <p:nvPr/>
        </p:nvSpPr>
        <p:spPr bwMode="auto">
          <a:xfrm>
            <a:off x="449263" y="449263"/>
            <a:ext cx="8277225" cy="990600"/>
          </a:xfrm>
          <a:prstGeom prst="roundRect">
            <a:avLst>
              <a:gd name="adj" fmla="val 7213"/>
            </a:avLst>
          </a:prstGeom>
          <a:solidFill>
            <a:srgbClr val="5F286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 algn="l" rt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GB" altLang="en-US" kern="1200" dirty="0" smtClean="0">
              <a:solidFill>
                <a:srgbClr val="000000"/>
              </a:solidFill>
            </a:endParaRP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647700" y="485775"/>
            <a:ext cx="5578475" cy="906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647700" y="1798638"/>
            <a:ext cx="7737475" cy="431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821488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900">
                <a:solidFill>
                  <a:srgbClr val="5F2861"/>
                </a:solidFill>
                <a:ea typeface="MS PGothic" panose="020B0600070205080204" pitchFamily="34" charset="-128"/>
              </a:defRPr>
            </a:lvl1pPr>
          </a:lstStyle>
          <a:p>
            <a:pPr rtl="0" eaLnBrk="0" fontAlgn="base" hangingPunct="0">
              <a:spcBef>
                <a:spcPct val="0"/>
              </a:spcBef>
              <a:spcAft>
                <a:spcPct val="0"/>
              </a:spcAft>
            </a:pPr>
            <a:fld id="{78EB6379-93EA-4C35-8946-EE700B1C4F19}" type="slidenum">
              <a:rPr lang="en-US" altLang="en-US" kern="1200">
                <a:latin typeface="Arial" panose="020B0604020202020204" pitchFamily="34" charset="0"/>
              </a:rPr>
              <a:pPr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 sz="1400" kern="1200">
              <a:solidFill>
                <a:srgbClr val="6D2E69"/>
              </a:solidFill>
              <a:latin typeface="Arial" panose="020B0604020202020204" pitchFamily="34" charset="0"/>
            </a:endParaRPr>
          </a:p>
        </p:txBody>
      </p:sp>
      <p:sp>
        <p:nvSpPr>
          <p:cNvPr id="1030" name="Line 6"/>
          <p:cNvSpPr>
            <a:spLocks noChangeShapeType="1"/>
          </p:cNvSpPr>
          <p:nvPr/>
        </p:nvSpPr>
        <p:spPr bwMode="auto">
          <a:xfrm flipH="1">
            <a:off x="449263" y="6505575"/>
            <a:ext cx="8277225" cy="0"/>
          </a:xfrm>
          <a:prstGeom prst="line">
            <a:avLst/>
          </a:prstGeom>
          <a:noFill/>
          <a:ln w="12700">
            <a:solidFill>
              <a:srgbClr val="5F286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algn="l" rt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kern="1200">
              <a:solidFill>
                <a:srgbClr val="000000"/>
              </a:solidFill>
              <a:latin typeface="Arial" panose="020B0604020202020204" pitchFamily="34" charset="0"/>
              <a:ea typeface="ヒラギノ角ゴ Pro W3" charset="-128"/>
            </a:endParaRPr>
          </a:p>
        </p:txBody>
      </p:sp>
      <p:pic>
        <p:nvPicPr>
          <p:cNvPr id="1031" name="Picture 4"/>
          <p:cNvPicPr>
            <a:picLocks noChangeAspect="1" noChangeArrowheads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266"/>
          <a:stretch>
            <a:fillRect/>
          </a:stretch>
        </p:blipFill>
        <p:spPr bwMode="auto">
          <a:xfrm>
            <a:off x="6530975" y="620713"/>
            <a:ext cx="1997075" cy="65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07787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  <p:sldLayoutId id="2147483695" r:id="rId12"/>
    <p:sldLayoutId id="2147483696" r:id="rId13"/>
    <p:sldLayoutId id="2147483697" r:id="rId14"/>
  </p:sldLayoutIdLst>
  <p:transition spd="med">
    <p:fade/>
  </p:transition>
  <p:hf hdr="0" ftr="0" dt="0"/>
  <p:txStyles>
    <p:titleStyle>
      <a:lvl1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+mj-lt"/>
          <a:ea typeface="MS PGothic" pitchFamily="34" charset="-128"/>
          <a:cs typeface="+mj-cs"/>
        </a:defRPr>
      </a:lvl1pPr>
      <a:lvl2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" pitchFamily="1" charset="0"/>
          <a:ea typeface="MS PGothic" pitchFamily="34" charset="-128"/>
          <a:cs typeface="ＭＳ Ｐゴシック" pitchFamily="1" charset="-128"/>
        </a:defRPr>
      </a:lvl2pPr>
      <a:lvl3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" pitchFamily="1" charset="0"/>
          <a:ea typeface="MS PGothic" pitchFamily="34" charset="-128"/>
          <a:cs typeface="ＭＳ Ｐゴシック" pitchFamily="1" charset="-128"/>
        </a:defRPr>
      </a:lvl3pPr>
      <a:lvl4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" pitchFamily="1" charset="0"/>
          <a:ea typeface="MS PGothic" pitchFamily="34" charset="-128"/>
          <a:cs typeface="ＭＳ Ｐゴシック" pitchFamily="1" charset="-128"/>
        </a:defRPr>
      </a:lvl4pPr>
      <a:lvl5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" pitchFamily="1" charset="0"/>
          <a:ea typeface="MS PGothic" pitchFamily="34" charset="-128"/>
          <a:cs typeface="ＭＳ Ｐゴシック" pitchFamily="1" charset="-128"/>
        </a:defRPr>
      </a:lvl5pPr>
      <a:lvl6pPr marL="457200" algn="l" rtl="0" fontAlgn="base">
        <a:lnSpc>
          <a:spcPct val="85000"/>
        </a:lnSpc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" pitchFamily="1" charset="0"/>
          <a:ea typeface="ＭＳ Ｐゴシック" pitchFamily="1" charset="-128"/>
          <a:cs typeface="ＭＳ Ｐゴシック" pitchFamily="1" charset="-128"/>
        </a:defRPr>
      </a:lvl6pPr>
      <a:lvl7pPr marL="914400" algn="l" rtl="0" fontAlgn="base">
        <a:lnSpc>
          <a:spcPct val="85000"/>
        </a:lnSpc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" pitchFamily="1" charset="0"/>
          <a:ea typeface="ＭＳ Ｐゴシック" pitchFamily="1" charset="-128"/>
          <a:cs typeface="ＭＳ Ｐゴシック" pitchFamily="1" charset="-128"/>
        </a:defRPr>
      </a:lvl7pPr>
      <a:lvl8pPr marL="1371600" algn="l" rtl="0" fontAlgn="base">
        <a:lnSpc>
          <a:spcPct val="85000"/>
        </a:lnSpc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" pitchFamily="1" charset="0"/>
          <a:ea typeface="ＭＳ Ｐゴシック" pitchFamily="1" charset="-128"/>
          <a:cs typeface="ＭＳ Ｐゴシック" pitchFamily="1" charset="-128"/>
        </a:defRPr>
      </a:lvl8pPr>
      <a:lvl9pPr marL="1828800" algn="l" rtl="0" fontAlgn="base">
        <a:lnSpc>
          <a:spcPct val="85000"/>
        </a:lnSpc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" pitchFamily="1" charset="0"/>
          <a:ea typeface="ＭＳ Ｐゴシック" pitchFamily="1" charset="-128"/>
          <a:cs typeface="ＭＳ Ｐゴシック" pitchFamily="1" charset="-128"/>
        </a:defRPr>
      </a:lvl9pPr>
    </p:titleStyle>
    <p:bodyStyle>
      <a:lvl1pPr marL="342900" indent="-342900" algn="l" rtl="0" eaLnBrk="0" fontAlgn="base" hangingPunct="0">
        <a:lnSpc>
          <a:spcPct val="90000"/>
        </a:lnSpc>
        <a:spcBef>
          <a:spcPct val="60000"/>
        </a:spcBef>
        <a:spcAft>
          <a:spcPct val="0"/>
        </a:spcAft>
        <a:buClr>
          <a:srgbClr val="5F2861"/>
        </a:buClr>
        <a:buSzPct val="120000"/>
        <a:tabLst>
          <a:tab pos="261938" algn="l"/>
        </a:tabLst>
        <a:defRPr sz="2000">
          <a:solidFill>
            <a:schemeClr val="tx1"/>
          </a:solidFill>
          <a:latin typeface="+mn-lt"/>
          <a:ea typeface="MS PGothic" pitchFamily="34" charset="-128"/>
          <a:cs typeface="+mn-cs"/>
        </a:defRPr>
      </a:lvl1pPr>
      <a:lvl2pPr marL="700088" indent="-258763" algn="l" rtl="0" eaLnBrk="0" fontAlgn="base" hangingPunct="0">
        <a:lnSpc>
          <a:spcPct val="90000"/>
        </a:lnSpc>
        <a:spcBef>
          <a:spcPct val="50000"/>
        </a:spcBef>
        <a:spcAft>
          <a:spcPct val="0"/>
        </a:spcAft>
        <a:buClr>
          <a:srgbClr val="5F2861"/>
        </a:buClr>
        <a:buSzPct val="120000"/>
        <a:buChar char="•"/>
        <a:tabLst>
          <a:tab pos="261938" algn="l"/>
        </a:tabLst>
        <a:defRPr sz="2000">
          <a:solidFill>
            <a:schemeClr val="tx1"/>
          </a:solidFill>
          <a:latin typeface="+mn-lt"/>
          <a:ea typeface="MS PGothic" pitchFamily="34" charset="-128"/>
        </a:defRPr>
      </a:lvl2pPr>
      <a:lvl3pPr marL="1162050" indent="-282575" algn="l" rtl="0" eaLnBrk="0" fontAlgn="base" hangingPunct="0">
        <a:lnSpc>
          <a:spcPct val="90000"/>
        </a:lnSpc>
        <a:spcBef>
          <a:spcPct val="50000"/>
        </a:spcBef>
        <a:spcAft>
          <a:spcPct val="0"/>
        </a:spcAft>
        <a:buFont typeface="Arial" panose="020B0604020202020204" pitchFamily="34" charset="0"/>
        <a:buChar char="-"/>
        <a:tabLst>
          <a:tab pos="261938" algn="l"/>
        </a:tabLst>
        <a:defRPr sz="2000">
          <a:solidFill>
            <a:schemeClr val="tx1"/>
          </a:solidFill>
          <a:latin typeface="+mn-lt"/>
          <a:ea typeface="MS PGothic" pitchFamily="34" charset="-128"/>
        </a:defRPr>
      </a:lvl3pPr>
      <a:lvl4pPr marL="1627188" indent="-285750" algn="l" rtl="0" eaLnBrk="0" fontAlgn="base" hangingPunct="0">
        <a:lnSpc>
          <a:spcPct val="90000"/>
        </a:lnSpc>
        <a:spcBef>
          <a:spcPct val="50000"/>
        </a:spcBef>
        <a:spcAft>
          <a:spcPct val="0"/>
        </a:spcAft>
        <a:buFont typeface="Wingdings 2" panose="05020102010507070707" pitchFamily="18" charset="2"/>
        <a:buChar char=""/>
        <a:tabLst>
          <a:tab pos="261938" algn="l"/>
        </a:tabLst>
        <a:defRPr sz="2000">
          <a:solidFill>
            <a:schemeClr val="tx1"/>
          </a:solidFill>
          <a:latin typeface="+mn-lt"/>
          <a:ea typeface="MS PGothic" pitchFamily="34" charset="-128"/>
        </a:defRPr>
      </a:lvl4pPr>
      <a:lvl5pPr marL="2087563" indent="-280988" algn="l" rtl="0" eaLnBrk="0" fontAlgn="base" hangingPunct="0">
        <a:lnSpc>
          <a:spcPct val="90000"/>
        </a:lnSpc>
        <a:spcBef>
          <a:spcPct val="50000"/>
        </a:spcBef>
        <a:spcAft>
          <a:spcPct val="0"/>
        </a:spcAft>
        <a:buFont typeface="Wingdings 2" panose="05020102010507070707" pitchFamily="18" charset="2"/>
        <a:buChar char=""/>
        <a:tabLst>
          <a:tab pos="261938" algn="l"/>
        </a:tabLst>
        <a:defRPr sz="2000">
          <a:solidFill>
            <a:schemeClr val="tx1"/>
          </a:solidFill>
          <a:latin typeface="+mn-lt"/>
          <a:ea typeface="MS PGothic" pitchFamily="34" charset="-128"/>
        </a:defRPr>
      </a:lvl5pPr>
      <a:lvl6pPr marL="2544763" indent="-280988" algn="l" rtl="0" fontAlgn="base">
        <a:lnSpc>
          <a:spcPct val="90000"/>
        </a:lnSpc>
        <a:spcBef>
          <a:spcPct val="50000"/>
        </a:spcBef>
        <a:spcAft>
          <a:spcPct val="0"/>
        </a:spcAft>
        <a:buFont typeface="Wingdings 2" pitchFamily="1" charset="2"/>
        <a:buChar char=""/>
        <a:tabLst>
          <a:tab pos="261938" algn="l"/>
        </a:tabLst>
        <a:defRPr sz="2000">
          <a:solidFill>
            <a:schemeClr val="tx1"/>
          </a:solidFill>
          <a:latin typeface="+mn-lt"/>
          <a:ea typeface="+mn-ea"/>
        </a:defRPr>
      </a:lvl6pPr>
      <a:lvl7pPr marL="3001963" indent="-280988" algn="l" rtl="0" fontAlgn="base">
        <a:lnSpc>
          <a:spcPct val="90000"/>
        </a:lnSpc>
        <a:spcBef>
          <a:spcPct val="50000"/>
        </a:spcBef>
        <a:spcAft>
          <a:spcPct val="0"/>
        </a:spcAft>
        <a:buFont typeface="Wingdings 2" pitchFamily="1" charset="2"/>
        <a:buChar char=""/>
        <a:tabLst>
          <a:tab pos="261938" algn="l"/>
        </a:tabLst>
        <a:defRPr sz="2000">
          <a:solidFill>
            <a:schemeClr val="tx1"/>
          </a:solidFill>
          <a:latin typeface="+mn-lt"/>
          <a:ea typeface="+mn-ea"/>
        </a:defRPr>
      </a:lvl7pPr>
      <a:lvl8pPr marL="3459163" indent="-280988" algn="l" rtl="0" fontAlgn="base">
        <a:lnSpc>
          <a:spcPct val="90000"/>
        </a:lnSpc>
        <a:spcBef>
          <a:spcPct val="50000"/>
        </a:spcBef>
        <a:spcAft>
          <a:spcPct val="0"/>
        </a:spcAft>
        <a:buFont typeface="Wingdings 2" pitchFamily="1" charset="2"/>
        <a:buChar char=""/>
        <a:tabLst>
          <a:tab pos="261938" algn="l"/>
        </a:tabLst>
        <a:defRPr sz="2000">
          <a:solidFill>
            <a:schemeClr val="tx1"/>
          </a:solidFill>
          <a:latin typeface="+mn-lt"/>
          <a:ea typeface="+mn-ea"/>
        </a:defRPr>
      </a:lvl8pPr>
      <a:lvl9pPr marL="3916363" indent="-280988" algn="l" rtl="0" fontAlgn="base">
        <a:lnSpc>
          <a:spcPct val="90000"/>
        </a:lnSpc>
        <a:spcBef>
          <a:spcPct val="50000"/>
        </a:spcBef>
        <a:spcAft>
          <a:spcPct val="0"/>
        </a:spcAft>
        <a:buFont typeface="Wingdings 2" pitchFamily="1" charset="2"/>
        <a:buChar char=""/>
        <a:tabLst>
          <a:tab pos="261938" algn="l"/>
        </a:tabLst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utoShape 2"/>
          <p:cNvSpPr>
            <a:spLocks noChangeArrowheads="1"/>
          </p:cNvSpPr>
          <p:nvPr/>
        </p:nvSpPr>
        <p:spPr bwMode="auto">
          <a:xfrm>
            <a:off x="449263" y="449263"/>
            <a:ext cx="8277225" cy="990600"/>
          </a:xfrm>
          <a:prstGeom prst="roundRect">
            <a:avLst>
              <a:gd name="adj" fmla="val 7213"/>
            </a:avLst>
          </a:prstGeom>
          <a:solidFill>
            <a:srgbClr val="5F286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 algn="l" rt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GB" altLang="en-US" kern="1200" dirty="0" smtClean="0">
              <a:solidFill>
                <a:srgbClr val="000000"/>
              </a:solidFill>
            </a:endParaRP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647700" y="485775"/>
            <a:ext cx="5578475" cy="906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647700" y="1798638"/>
            <a:ext cx="7737475" cy="431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821488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900">
                <a:solidFill>
                  <a:srgbClr val="5F286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1pPr>
          </a:lstStyle>
          <a:p>
            <a:pPr rt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3C6EA7A1-DA3A-4621-9017-90295B30FCEA}" type="slidenum">
              <a:rPr lang="en-US" kern="1200"/>
              <a:pPr rtl="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400" kern="1200" dirty="0">
              <a:solidFill>
                <a:srgbClr val="6D2E69"/>
              </a:solidFill>
            </a:endParaRPr>
          </a:p>
        </p:txBody>
      </p:sp>
      <p:sp>
        <p:nvSpPr>
          <p:cNvPr id="1030" name="Line 6"/>
          <p:cNvSpPr>
            <a:spLocks noChangeShapeType="1"/>
          </p:cNvSpPr>
          <p:nvPr/>
        </p:nvSpPr>
        <p:spPr bwMode="auto">
          <a:xfrm flipH="1">
            <a:off x="449263" y="6505575"/>
            <a:ext cx="8277225" cy="0"/>
          </a:xfrm>
          <a:prstGeom prst="line">
            <a:avLst/>
          </a:prstGeom>
          <a:noFill/>
          <a:ln w="12700">
            <a:solidFill>
              <a:srgbClr val="5F286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algn="l" rt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kern="1200" smtClean="0">
              <a:solidFill>
                <a:srgbClr val="000000"/>
              </a:solidFill>
              <a:latin typeface="Arial" charset="0"/>
              <a:ea typeface="ヒラギノ角ゴ Pro W3" charset="-128"/>
            </a:endParaRPr>
          </a:p>
        </p:txBody>
      </p:sp>
      <p:pic>
        <p:nvPicPr>
          <p:cNvPr id="1031" name="Picture 4"/>
          <p:cNvPicPr>
            <a:picLocks noChangeAspect="1" noChangeArrowheads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266"/>
          <a:stretch>
            <a:fillRect/>
          </a:stretch>
        </p:blipFill>
        <p:spPr bwMode="auto">
          <a:xfrm>
            <a:off x="6530975" y="620713"/>
            <a:ext cx="1997075" cy="65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01373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  <p:sldLayoutId id="2147483710" r:id="rId12"/>
    <p:sldLayoutId id="2147483711" r:id="rId13"/>
    <p:sldLayoutId id="2147483712" r:id="rId14"/>
  </p:sldLayoutIdLst>
  <p:transition spd="med">
    <p:fade/>
  </p:transition>
  <p:hf hdr="0" ftr="0" dt="0"/>
  <p:txStyles>
    <p:titleStyle>
      <a:lvl1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+mj-lt"/>
          <a:ea typeface="MS PGothic" pitchFamily="34" charset="-128"/>
          <a:cs typeface="+mj-cs"/>
        </a:defRPr>
      </a:lvl1pPr>
      <a:lvl2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" pitchFamily="1" charset="0"/>
          <a:ea typeface="MS PGothic" pitchFamily="34" charset="-128"/>
          <a:cs typeface="ＭＳ Ｐゴシック" pitchFamily="1" charset="-128"/>
        </a:defRPr>
      </a:lvl2pPr>
      <a:lvl3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" pitchFamily="1" charset="0"/>
          <a:ea typeface="MS PGothic" pitchFamily="34" charset="-128"/>
          <a:cs typeface="ＭＳ Ｐゴシック" pitchFamily="1" charset="-128"/>
        </a:defRPr>
      </a:lvl3pPr>
      <a:lvl4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" pitchFamily="1" charset="0"/>
          <a:ea typeface="MS PGothic" pitchFamily="34" charset="-128"/>
          <a:cs typeface="ＭＳ Ｐゴシック" pitchFamily="1" charset="-128"/>
        </a:defRPr>
      </a:lvl4pPr>
      <a:lvl5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" pitchFamily="1" charset="0"/>
          <a:ea typeface="MS PGothic" pitchFamily="34" charset="-128"/>
          <a:cs typeface="ＭＳ Ｐゴシック" pitchFamily="1" charset="-128"/>
        </a:defRPr>
      </a:lvl5pPr>
      <a:lvl6pPr marL="457200" algn="l" rtl="0" fontAlgn="base">
        <a:lnSpc>
          <a:spcPct val="85000"/>
        </a:lnSpc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" pitchFamily="1" charset="0"/>
          <a:ea typeface="ＭＳ Ｐゴシック" pitchFamily="1" charset="-128"/>
          <a:cs typeface="ＭＳ Ｐゴシック" pitchFamily="1" charset="-128"/>
        </a:defRPr>
      </a:lvl6pPr>
      <a:lvl7pPr marL="914400" algn="l" rtl="0" fontAlgn="base">
        <a:lnSpc>
          <a:spcPct val="85000"/>
        </a:lnSpc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" pitchFamily="1" charset="0"/>
          <a:ea typeface="ＭＳ Ｐゴシック" pitchFamily="1" charset="-128"/>
          <a:cs typeface="ＭＳ Ｐゴシック" pitchFamily="1" charset="-128"/>
        </a:defRPr>
      </a:lvl7pPr>
      <a:lvl8pPr marL="1371600" algn="l" rtl="0" fontAlgn="base">
        <a:lnSpc>
          <a:spcPct val="85000"/>
        </a:lnSpc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" pitchFamily="1" charset="0"/>
          <a:ea typeface="ＭＳ Ｐゴシック" pitchFamily="1" charset="-128"/>
          <a:cs typeface="ＭＳ Ｐゴシック" pitchFamily="1" charset="-128"/>
        </a:defRPr>
      </a:lvl8pPr>
      <a:lvl9pPr marL="1828800" algn="l" rtl="0" fontAlgn="base">
        <a:lnSpc>
          <a:spcPct val="85000"/>
        </a:lnSpc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" pitchFamily="1" charset="0"/>
          <a:ea typeface="ＭＳ Ｐゴシック" pitchFamily="1" charset="-128"/>
          <a:cs typeface="ＭＳ Ｐゴシック" pitchFamily="1" charset="-128"/>
        </a:defRPr>
      </a:lvl9pPr>
    </p:titleStyle>
    <p:bodyStyle>
      <a:lvl1pPr marL="342900" indent="-342900" algn="l" rtl="0" eaLnBrk="0" fontAlgn="base" hangingPunct="0">
        <a:lnSpc>
          <a:spcPct val="90000"/>
        </a:lnSpc>
        <a:spcBef>
          <a:spcPct val="60000"/>
        </a:spcBef>
        <a:spcAft>
          <a:spcPct val="0"/>
        </a:spcAft>
        <a:buClr>
          <a:srgbClr val="5F2861"/>
        </a:buClr>
        <a:buSzPct val="120000"/>
        <a:tabLst>
          <a:tab pos="261938" algn="l"/>
        </a:tabLst>
        <a:defRPr sz="2000">
          <a:solidFill>
            <a:schemeClr val="tx1"/>
          </a:solidFill>
          <a:latin typeface="+mn-lt"/>
          <a:ea typeface="MS PGothic" pitchFamily="34" charset="-128"/>
          <a:cs typeface="+mn-cs"/>
        </a:defRPr>
      </a:lvl1pPr>
      <a:lvl2pPr marL="700088" indent="-258763" algn="l" rtl="0" eaLnBrk="0" fontAlgn="base" hangingPunct="0">
        <a:lnSpc>
          <a:spcPct val="90000"/>
        </a:lnSpc>
        <a:spcBef>
          <a:spcPct val="50000"/>
        </a:spcBef>
        <a:spcAft>
          <a:spcPct val="0"/>
        </a:spcAft>
        <a:buClr>
          <a:srgbClr val="5F2861"/>
        </a:buClr>
        <a:buSzPct val="120000"/>
        <a:buChar char="•"/>
        <a:tabLst>
          <a:tab pos="261938" algn="l"/>
        </a:tabLst>
        <a:defRPr sz="2000">
          <a:solidFill>
            <a:schemeClr val="tx1"/>
          </a:solidFill>
          <a:latin typeface="+mn-lt"/>
          <a:ea typeface="MS PGothic" pitchFamily="34" charset="-128"/>
        </a:defRPr>
      </a:lvl2pPr>
      <a:lvl3pPr marL="1162050" indent="-282575" algn="l" rtl="0" eaLnBrk="0" fontAlgn="base" hangingPunct="0">
        <a:lnSpc>
          <a:spcPct val="90000"/>
        </a:lnSpc>
        <a:spcBef>
          <a:spcPct val="50000"/>
        </a:spcBef>
        <a:spcAft>
          <a:spcPct val="0"/>
        </a:spcAft>
        <a:buFont typeface="Arial" charset="0"/>
        <a:buChar char="-"/>
        <a:tabLst>
          <a:tab pos="261938" algn="l"/>
        </a:tabLst>
        <a:defRPr sz="2000">
          <a:solidFill>
            <a:schemeClr val="tx1"/>
          </a:solidFill>
          <a:latin typeface="+mn-lt"/>
          <a:ea typeface="MS PGothic" pitchFamily="34" charset="-128"/>
        </a:defRPr>
      </a:lvl3pPr>
      <a:lvl4pPr marL="1627188" indent="-285750" algn="l" rtl="0" eaLnBrk="0" fontAlgn="base" hangingPunct="0">
        <a:lnSpc>
          <a:spcPct val="90000"/>
        </a:lnSpc>
        <a:spcBef>
          <a:spcPct val="50000"/>
        </a:spcBef>
        <a:spcAft>
          <a:spcPct val="0"/>
        </a:spcAft>
        <a:buFont typeface="Wingdings 2" pitchFamily="18" charset="2"/>
        <a:buChar char=""/>
        <a:tabLst>
          <a:tab pos="261938" algn="l"/>
        </a:tabLst>
        <a:defRPr sz="2000">
          <a:solidFill>
            <a:schemeClr val="tx1"/>
          </a:solidFill>
          <a:latin typeface="+mn-lt"/>
          <a:ea typeface="MS PGothic" pitchFamily="34" charset="-128"/>
        </a:defRPr>
      </a:lvl4pPr>
      <a:lvl5pPr marL="2087563" indent="-280988" algn="l" rtl="0" eaLnBrk="0" fontAlgn="base" hangingPunct="0">
        <a:lnSpc>
          <a:spcPct val="90000"/>
        </a:lnSpc>
        <a:spcBef>
          <a:spcPct val="50000"/>
        </a:spcBef>
        <a:spcAft>
          <a:spcPct val="0"/>
        </a:spcAft>
        <a:buFont typeface="Wingdings 2" pitchFamily="18" charset="2"/>
        <a:buChar char=""/>
        <a:tabLst>
          <a:tab pos="261938" algn="l"/>
        </a:tabLst>
        <a:defRPr sz="2000">
          <a:solidFill>
            <a:schemeClr val="tx1"/>
          </a:solidFill>
          <a:latin typeface="+mn-lt"/>
          <a:ea typeface="MS PGothic" pitchFamily="34" charset="-128"/>
        </a:defRPr>
      </a:lvl5pPr>
      <a:lvl6pPr marL="2544763" indent="-280988" algn="l" rtl="0" fontAlgn="base">
        <a:lnSpc>
          <a:spcPct val="90000"/>
        </a:lnSpc>
        <a:spcBef>
          <a:spcPct val="50000"/>
        </a:spcBef>
        <a:spcAft>
          <a:spcPct val="0"/>
        </a:spcAft>
        <a:buFont typeface="Wingdings 2" pitchFamily="1" charset="2"/>
        <a:buChar char=""/>
        <a:tabLst>
          <a:tab pos="261938" algn="l"/>
        </a:tabLst>
        <a:defRPr sz="2000">
          <a:solidFill>
            <a:schemeClr val="tx1"/>
          </a:solidFill>
          <a:latin typeface="+mn-lt"/>
          <a:ea typeface="+mn-ea"/>
        </a:defRPr>
      </a:lvl6pPr>
      <a:lvl7pPr marL="3001963" indent="-280988" algn="l" rtl="0" fontAlgn="base">
        <a:lnSpc>
          <a:spcPct val="90000"/>
        </a:lnSpc>
        <a:spcBef>
          <a:spcPct val="50000"/>
        </a:spcBef>
        <a:spcAft>
          <a:spcPct val="0"/>
        </a:spcAft>
        <a:buFont typeface="Wingdings 2" pitchFamily="1" charset="2"/>
        <a:buChar char=""/>
        <a:tabLst>
          <a:tab pos="261938" algn="l"/>
        </a:tabLst>
        <a:defRPr sz="2000">
          <a:solidFill>
            <a:schemeClr val="tx1"/>
          </a:solidFill>
          <a:latin typeface="+mn-lt"/>
          <a:ea typeface="+mn-ea"/>
        </a:defRPr>
      </a:lvl7pPr>
      <a:lvl8pPr marL="3459163" indent="-280988" algn="l" rtl="0" fontAlgn="base">
        <a:lnSpc>
          <a:spcPct val="90000"/>
        </a:lnSpc>
        <a:spcBef>
          <a:spcPct val="50000"/>
        </a:spcBef>
        <a:spcAft>
          <a:spcPct val="0"/>
        </a:spcAft>
        <a:buFont typeface="Wingdings 2" pitchFamily="1" charset="2"/>
        <a:buChar char=""/>
        <a:tabLst>
          <a:tab pos="261938" algn="l"/>
        </a:tabLst>
        <a:defRPr sz="2000">
          <a:solidFill>
            <a:schemeClr val="tx1"/>
          </a:solidFill>
          <a:latin typeface="+mn-lt"/>
          <a:ea typeface="+mn-ea"/>
        </a:defRPr>
      </a:lvl8pPr>
      <a:lvl9pPr marL="3916363" indent="-280988" algn="l" rtl="0" fontAlgn="base">
        <a:lnSpc>
          <a:spcPct val="90000"/>
        </a:lnSpc>
        <a:spcBef>
          <a:spcPct val="50000"/>
        </a:spcBef>
        <a:spcAft>
          <a:spcPct val="0"/>
        </a:spcAft>
        <a:buFont typeface="Wingdings 2" pitchFamily="1" charset="2"/>
        <a:buChar char=""/>
        <a:tabLst>
          <a:tab pos="261938" algn="l"/>
        </a:tabLst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utoShape 2"/>
          <p:cNvSpPr>
            <a:spLocks noChangeArrowheads="1"/>
          </p:cNvSpPr>
          <p:nvPr/>
        </p:nvSpPr>
        <p:spPr bwMode="auto">
          <a:xfrm>
            <a:off x="449263" y="449263"/>
            <a:ext cx="8277225" cy="990600"/>
          </a:xfrm>
          <a:prstGeom prst="roundRect">
            <a:avLst>
              <a:gd name="adj" fmla="val 7213"/>
            </a:avLst>
          </a:prstGeom>
          <a:solidFill>
            <a:srgbClr val="5F286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 algn="l" rt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GB" altLang="en-US" kern="1200" dirty="0" smtClean="0">
              <a:solidFill>
                <a:srgbClr val="000000"/>
              </a:solidFill>
            </a:endParaRP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647700" y="485775"/>
            <a:ext cx="5578475" cy="906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647700" y="1798638"/>
            <a:ext cx="7737475" cy="431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821488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900">
                <a:solidFill>
                  <a:srgbClr val="5F286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1pPr>
          </a:lstStyle>
          <a:p>
            <a:pPr rt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3C6EA7A1-DA3A-4621-9017-90295B30FCEA}" type="slidenum">
              <a:rPr lang="en-US" kern="1200"/>
              <a:pPr rtl="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400" kern="1200" dirty="0">
              <a:solidFill>
                <a:srgbClr val="6D2E69"/>
              </a:solidFill>
            </a:endParaRPr>
          </a:p>
        </p:txBody>
      </p:sp>
      <p:sp>
        <p:nvSpPr>
          <p:cNvPr id="1030" name="Line 6"/>
          <p:cNvSpPr>
            <a:spLocks noChangeShapeType="1"/>
          </p:cNvSpPr>
          <p:nvPr/>
        </p:nvSpPr>
        <p:spPr bwMode="auto">
          <a:xfrm flipH="1">
            <a:off x="449263" y="6505575"/>
            <a:ext cx="8277225" cy="0"/>
          </a:xfrm>
          <a:prstGeom prst="line">
            <a:avLst/>
          </a:prstGeom>
          <a:noFill/>
          <a:ln w="12700">
            <a:solidFill>
              <a:srgbClr val="5F286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algn="l" rt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kern="1200" smtClean="0">
              <a:solidFill>
                <a:srgbClr val="000000"/>
              </a:solidFill>
              <a:latin typeface="Arial" charset="0"/>
              <a:ea typeface="ヒラギノ角ゴ Pro W3" charset="-128"/>
            </a:endParaRPr>
          </a:p>
        </p:txBody>
      </p:sp>
      <p:pic>
        <p:nvPicPr>
          <p:cNvPr id="1031" name="Picture 4"/>
          <p:cNvPicPr>
            <a:picLocks noChangeAspect="1" noChangeArrowheads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266"/>
          <a:stretch>
            <a:fillRect/>
          </a:stretch>
        </p:blipFill>
        <p:spPr bwMode="auto">
          <a:xfrm>
            <a:off x="6530975" y="620713"/>
            <a:ext cx="1997075" cy="65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04649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  <p:sldLayoutId id="2147483726" r:id="rId13"/>
    <p:sldLayoutId id="2147483727" r:id="rId14"/>
  </p:sldLayoutIdLst>
  <p:transition spd="med">
    <p:fade/>
  </p:transition>
  <p:hf hdr="0" ftr="0" dt="0"/>
  <p:txStyles>
    <p:titleStyle>
      <a:lvl1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+mj-lt"/>
          <a:ea typeface="MS PGothic" pitchFamily="34" charset="-128"/>
          <a:cs typeface="+mj-cs"/>
        </a:defRPr>
      </a:lvl1pPr>
      <a:lvl2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" pitchFamily="1" charset="0"/>
          <a:ea typeface="MS PGothic" pitchFamily="34" charset="-128"/>
          <a:cs typeface="ＭＳ Ｐゴシック" pitchFamily="1" charset="-128"/>
        </a:defRPr>
      </a:lvl2pPr>
      <a:lvl3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" pitchFamily="1" charset="0"/>
          <a:ea typeface="MS PGothic" pitchFamily="34" charset="-128"/>
          <a:cs typeface="ＭＳ Ｐゴシック" pitchFamily="1" charset="-128"/>
        </a:defRPr>
      </a:lvl3pPr>
      <a:lvl4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" pitchFamily="1" charset="0"/>
          <a:ea typeface="MS PGothic" pitchFamily="34" charset="-128"/>
          <a:cs typeface="ＭＳ Ｐゴシック" pitchFamily="1" charset="-128"/>
        </a:defRPr>
      </a:lvl4pPr>
      <a:lvl5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" pitchFamily="1" charset="0"/>
          <a:ea typeface="MS PGothic" pitchFamily="34" charset="-128"/>
          <a:cs typeface="ＭＳ Ｐゴシック" pitchFamily="1" charset="-128"/>
        </a:defRPr>
      </a:lvl5pPr>
      <a:lvl6pPr marL="457200" algn="l" rtl="0" fontAlgn="base">
        <a:lnSpc>
          <a:spcPct val="85000"/>
        </a:lnSpc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" pitchFamily="1" charset="0"/>
          <a:ea typeface="ＭＳ Ｐゴシック" pitchFamily="1" charset="-128"/>
          <a:cs typeface="ＭＳ Ｐゴシック" pitchFamily="1" charset="-128"/>
        </a:defRPr>
      </a:lvl6pPr>
      <a:lvl7pPr marL="914400" algn="l" rtl="0" fontAlgn="base">
        <a:lnSpc>
          <a:spcPct val="85000"/>
        </a:lnSpc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" pitchFamily="1" charset="0"/>
          <a:ea typeface="ＭＳ Ｐゴシック" pitchFamily="1" charset="-128"/>
          <a:cs typeface="ＭＳ Ｐゴシック" pitchFamily="1" charset="-128"/>
        </a:defRPr>
      </a:lvl7pPr>
      <a:lvl8pPr marL="1371600" algn="l" rtl="0" fontAlgn="base">
        <a:lnSpc>
          <a:spcPct val="85000"/>
        </a:lnSpc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" pitchFamily="1" charset="0"/>
          <a:ea typeface="ＭＳ Ｐゴシック" pitchFamily="1" charset="-128"/>
          <a:cs typeface="ＭＳ Ｐゴシック" pitchFamily="1" charset="-128"/>
        </a:defRPr>
      </a:lvl8pPr>
      <a:lvl9pPr marL="1828800" algn="l" rtl="0" fontAlgn="base">
        <a:lnSpc>
          <a:spcPct val="85000"/>
        </a:lnSpc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" pitchFamily="1" charset="0"/>
          <a:ea typeface="ＭＳ Ｐゴシック" pitchFamily="1" charset="-128"/>
          <a:cs typeface="ＭＳ Ｐゴシック" pitchFamily="1" charset="-128"/>
        </a:defRPr>
      </a:lvl9pPr>
    </p:titleStyle>
    <p:bodyStyle>
      <a:lvl1pPr marL="342900" indent="-342900" algn="l" rtl="0" eaLnBrk="0" fontAlgn="base" hangingPunct="0">
        <a:lnSpc>
          <a:spcPct val="90000"/>
        </a:lnSpc>
        <a:spcBef>
          <a:spcPct val="60000"/>
        </a:spcBef>
        <a:spcAft>
          <a:spcPct val="0"/>
        </a:spcAft>
        <a:buClr>
          <a:srgbClr val="5F2861"/>
        </a:buClr>
        <a:buSzPct val="120000"/>
        <a:tabLst>
          <a:tab pos="261938" algn="l"/>
        </a:tabLst>
        <a:defRPr sz="2000">
          <a:solidFill>
            <a:schemeClr val="tx1"/>
          </a:solidFill>
          <a:latin typeface="+mn-lt"/>
          <a:ea typeface="MS PGothic" pitchFamily="34" charset="-128"/>
          <a:cs typeface="+mn-cs"/>
        </a:defRPr>
      </a:lvl1pPr>
      <a:lvl2pPr marL="700088" indent="-258763" algn="l" rtl="0" eaLnBrk="0" fontAlgn="base" hangingPunct="0">
        <a:lnSpc>
          <a:spcPct val="90000"/>
        </a:lnSpc>
        <a:spcBef>
          <a:spcPct val="50000"/>
        </a:spcBef>
        <a:spcAft>
          <a:spcPct val="0"/>
        </a:spcAft>
        <a:buClr>
          <a:srgbClr val="5F2861"/>
        </a:buClr>
        <a:buSzPct val="120000"/>
        <a:buChar char="•"/>
        <a:tabLst>
          <a:tab pos="261938" algn="l"/>
        </a:tabLst>
        <a:defRPr sz="2000">
          <a:solidFill>
            <a:schemeClr val="tx1"/>
          </a:solidFill>
          <a:latin typeface="+mn-lt"/>
          <a:ea typeface="MS PGothic" pitchFamily="34" charset="-128"/>
        </a:defRPr>
      </a:lvl2pPr>
      <a:lvl3pPr marL="1162050" indent="-282575" algn="l" rtl="0" eaLnBrk="0" fontAlgn="base" hangingPunct="0">
        <a:lnSpc>
          <a:spcPct val="90000"/>
        </a:lnSpc>
        <a:spcBef>
          <a:spcPct val="50000"/>
        </a:spcBef>
        <a:spcAft>
          <a:spcPct val="0"/>
        </a:spcAft>
        <a:buFont typeface="Arial" charset="0"/>
        <a:buChar char="-"/>
        <a:tabLst>
          <a:tab pos="261938" algn="l"/>
        </a:tabLst>
        <a:defRPr sz="2000">
          <a:solidFill>
            <a:schemeClr val="tx1"/>
          </a:solidFill>
          <a:latin typeface="+mn-lt"/>
          <a:ea typeface="MS PGothic" pitchFamily="34" charset="-128"/>
        </a:defRPr>
      </a:lvl3pPr>
      <a:lvl4pPr marL="1627188" indent="-285750" algn="l" rtl="0" eaLnBrk="0" fontAlgn="base" hangingPunct="0">
        <a:lnSpc>
          <a:spcPct val="90000"/>
        </a:lnSpc>
        <a:spcBef>
          <a:spcPct val="50000"/>
        </a:spcBef>
        <a:spcAft>
          <a:spcPct val="0"/>
        </a:spcAft>
        <a:buFont typeface="Wingdings 2" pitchFamily="18" charset="2"/>
        <a:buChar char=""/>
        <a:tabLst>
          <a:tab pos="261938" algn="l"/>
        </a:tabLst>
        <a:defRPr sz="2000">
          <a:solidFill>
            <a:schemeClr val="tx1"/>
          </a:solidFill>
          <a:latin typeface="+mn-lt"/>
          <a:ea typeface="MS PGothic" pitchFamily="34" charset="-128"/>
        </a:defRPr>
      </a:lvl4pPr>
      <a:lvl5pPr marL="2087563" indent="-280988" algn="l" rtl="0" eaLnBrk="0" fontAlgn="base" hangingPunct="0">
        <a:lnSpc>
          <a:spcPct val="90000"/>
        </a:lnSpc>
        <a:spcBef>
          <a:spcPct val="50000"/>
        </a:spcBef>
        <a:spcAft>
          <a:spcPct val="0"/>
        </a:spcAft>
        <a:buFont typeface="Wingdings 2" pitchFamily="18" charset="2"/>
        <a:buChar char=""/>
        <a:tabLst>
          <a:tab pos="261938" algn="l"/>
        </a:tabLst>
        <a:defRPr sz="2000">
          <a:solidFill>
            <a:schemeClr val="tx1"/>
          </a:solidFill>
          <a:latin typeface="+mn-lt"/>
          <a:ea typeface="MS PGothic" pitchFamily="34" charset="-128"/>
        </a:defRPr>
      </a:lvl5pPr>
      <a:lvl6pPr marL="2544763" indent="-280988" algn="l" rtl="0" fontAlgn="base">
        <a:lnSpc>
          <a:spcPct val="90000"/>
        </a:lnSpc>
        <a:spcBef>
          <a:spcPct val="50000"/>
        </a:spcBef>
        <a:spcAft>
          <a:spcPct val="0"/>
        </a:spcAft>
        <a:buFont typeface="Wingdings 2" pitchFamily="1" charset="2"/>
        <a:buChar char=""/>
        <a:tabLst>
          <a:tab pos="261938" algn="l"/>
        </a:tabLst>
        <a:defRPr sz="2000">
          <a:solidFill>
            <a:schemeClr val="tx1"/>
          </a:solidFill>
          <a:latin typeface="+mn-lt"/>
          <a:ea typeface="+mn-ea"/>
        </a:defRPr>
      </a:lvl6pPr>
      <a:lvl7pPr marL="3001963" indent="-280988" algn="l" rtl="0" fontAlgn="base">
        <a:lnSpc>
          <a:spcPct val="90000"/>
        </a:lnSpc>
        <a:spcBef>
          <a:spcPct val="50000"/>
        </a:spcBef>
        <a:spcAft>
          <a:spcPct val="0"/>
        </a:spcAft>
        <a:buFont typeface="Wingdings 2" pitchFamily="1" charset="2"/>
        <a:buChar char=""/>
        <a:tabLst>
          <a:tab pos="261938" algn="l"/>
        </a:tabLst>
        <a:defRPr sz="2000">
          <a:solidFill>
            <a:schemeClr val="tx1"/>
          </a:solidFill>
          <a:latin typeface="+mn-lt"/>
          <a:ea typeface="+mn-ea"/>
        </a:defRPr>
      </a:lvl7pPr>
      <a:lvl8pPr marL="3459163" indent="-280988" algn="l" rtl="0" fontAlgn="base">
        <a:lnSpc>
          <a:spcPct val="90000"/>
        </a:lnSpc>
        <a:spcBef>
          <a:spcPct val="50000"/>
        </a:spcBef>
        <a:spcAft>
          <a:spcPct val="0"/>
        </a:spcAft>
        <a:buFont typeface="Wingdings 2" pitchFamily="1" charset="2"/>
        <a:buChar char=""/>
        <a:tabLst>
          <a:tab pos="261938" algn="l"/>
        </a:tabLst>
        <a:defRPr sz="2000">
          <a:solidFill>
            <a:schemeClr val="tx1"/>
          </a:solidFill>
          <a:latin typeface="+mn-lt"/>
          <a:ea typeface="+mn-ea"/>
        </a:defRPr>
      </a:lvl8pPr>
      <a:lvl9pPr marL="3916363" indent="-280988" algn="l" rtl="0" fontAlgn="base">
        <a:lnSpc>
          <a:spcPct val="90000"/>
        </a:lnSpc>
        <a:spcBef>
          <a:spcPct val="50000"/>
        </a:spcBef>
        <a:spcAft>
          <a:spcPct val="0"/>
        </a:spcAft>
        <a:buFont typeface="Wingdings 2" pitchFamily="1" charset="2"/>
        <a:buChar char=""/>
        <a:tabLst>
          <a:tab pos="261938" algn="l"/>
        </a:tabLst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jp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/>
        </p:nvSpPr>
        <p:spPr>
          <a:xfrm>
            <a:off x="6821487" y="6578599"/>
            <a:ext cx="1905001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b">
            <a:spAutoFit/>
          </a:bodyPr>
          <a:lstStyle>
            <a:lvl1pPr algn="r" defTabSz="457200">
              <a:defRPr sz="900">
                <a:solidFill>
                  <a:srgbClr val="5F2861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900" dirty="0">
                <a:solidFill>
                  <a:srgbClr val="5F2861"/>
                </a:solidFill>
              </a:rPr>
              <a:t>1</a:t>
            </a:r>
          </a:p>
        </p:txBody>
      </p:sp>
      <p:sp>
        <p:nvSpPr>
          <p:cNvPr id="14" name="Shape 14"/>
          <p:cNvSpPr/>
          <p:nvPr/>
        </p:nvSpPr>
        <p:spPr>
          <a:xfrm flipV="1">
            <a:off x="466725" y="1557337"/>
            <a:ext cx="8277225" cy="4822826"/>
          </a:xfrm>
          <a:prstGeom prst="roundRect">
            <a:avLst>
              <a:gd name="adj" fmla="val 1676"/>
            </a:avLst>
          </a:prstGeom>
          <a:solidFill>
            <a:srgbClr val="5F2861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defTabSz="457200">
              <a:defRPr sz="1800"/>
            </a:pPr>
            <a:endParaRPr dirty="0"/>
          </a:p>
        </p:txBody>
      </p:sp>
      <p:sp>
        <p:nvSpPr>
          <p:cNvPr id="15" name="Shape 15"/>
          <p:cNvSpPr/>
          <p:nvPr/>
        </p:nvSpPr>
        <p:spPr>
          <a:xfrm>
            <a:off x="563562" y="1781175"/>
            <a:ext cx="3936430" cy="30777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>
            <a:spAutoFit/>
          </a:bodyPr>
          <a:lstStyle>
            <a:lvl1pPr defTabSz="457200">
              <a:defRPr sz="4000" b="1">
                <a:solidFill>
                  <a:srgbClr val="FFFFFF"/>
                </a:solidFill>
              </a:defRPr>
            </a:lvl1pPr>
          </a:lstStyle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5000" b="0" dirty="0" smtClean="0">
                <a:solidFill>
                  <a:schemeClr val="bg1"/>
                </a:solidFill>
              </a:rPr>
              <a:t>The future of adult </a:t>
            </a:r>
            <a:r>
              <a:rPr lang="en-GB" sz="5000" b="0" dirty="0">
                <a:solidFill>
                  <a:schemeClr val="bg1"/>
                </a:solidFill>
              </a:rPr>
              <a:t>s</a:t>
            </a:r>
            <a:r>
              <a:rPr lang="en-GB" sz="5000" b="0" dirty="0" smtClean="0">
                <a:solidFill>
                  <a:schemeClr val="bg1"/>
                </a:solidFill>
              </a:rPr>
              <a:t>ocial 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5000" b="0" dirty="0" smtClean="0">
                <a:solidFill>
                  <a:schemeClr val="bg1"/>
                </a:solidFill>
              </a:rPr>
              <a:t>care 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5000" b="0" dirty="0" smtClean="0">
                <a:solidFill>
                  <a:schemeClr val="bg1"/>
                </a:solidFill>
              </a:rPr>
              <a:t>regulation</a:t>
            </a:r>
            <a:endParaRPr lang="en-GB" sz="5000" b="0" dirty="0">
              <a:solidFill>
                <a:schemeClr val="bg1"/>
              </a:solidFill>
            </a:endParaRPr>
          </a:p>
        </p:txBody>
      </p:sp>
      <p:pic>
        <p:nvPicPr>
          <p:cNvPr id="16" name="image.jp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605336" y="1781176"/>
            <a:ext cx="3999111" cy="3077766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hape 17"/>
          <p:cNvSpPr/>
          <p:nvPr/>
        </p:nvSpPr>
        <p:spPr>
          <a:xfrm>
            <a:off x="4067945" y="4970462"/>
            <a:ext cx="4176464" cy="12003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/>
          <a:p>
            <a:pPr lvl="0" defTabSz="457200">
              <a:defRPr sz="1800"/>
            </a:pPr>
            <a:r>
              <a:rPr lang="en-GB" dirty="0" smtClean="0">
                <a:solidFill>
                  <a:srgbClr val="FFFFFF"/>
                </a:solidFill>
              </a:rPr>
              <a:t>Tracey Cockburn</a:t>
            </a:r>
          </a:p>
          <a:p>
            <a:pPr lvl="0" defTabSz="457200">
              <a:defRPr sz="1800"/>
            </a:pPr>
            <a:r>
              <a:rPr lang="en-GB" dirty="0" smtClean="0">
                <a:solidFill>
                  <a:srgbClr val="FFFFFF"/>
                </a:solidFill>
              </a:rPr>
              <a:t>Inspection Manager: </a:t>
            </a:r>
            <a:r>
              <a:rPr dirty="0" smtClean="0">
                <a:solidFill>
                  <a:srgbClr val="FFFFFF"/>
                </a:solidFill>
              </a:rPr>
              <a:t>Adult </a:t>
            </a:r>
            <a:r>
              <a:rPr dirty="0">
                <a:solidFill>
                  <a:srgbClr val="FFFFFF"/>
                </a:solidFill>
              </a:rPr>
              <a:t>Social </a:t>
            </a:r>
            <a:r>
              <a:rPr dirty="0" smtClean="0">
                <a:solidFill>
                  <a:srgbClr val="FFFFFF"/>
                </a:solidFill>
              </a:rPr>
              <a:t>Care</a:t>
            </a:r>
            <a:r>
              <a:rPr lang="en-GB" dirty="0" smtClean="0">
                <a:solidFill>
                  <a:srgbClr val="FFFFFF"/>
                </a:solidFill>
              </a:rPr>
              <a:t> Hampshire (South Coast)</a:t>
            </a:r>
            <a:endParaRPr dirty="0">
              <a:solidFill>
                <a:srgbClr val="FFFFFF"/>
              </a:solidFill>
            </a:endParaRPr>
          </a:p>
          <a:p>
            <a:pPr lvl="0" defTabSz="457200">
              <a:defRPr sz="1800"/>
            </a:pPr>
            <a:r>
              <a:rPr lang="en-GB" i="1" dirty="0" smtClean="0">
                <a:solidFill>
                  <a:srgbClr val="FFFFFF"/>
                </a:solidFill>
              </a:rPr>
              <a:t>Phoenix Project 23 April 2015</a:t>
            </a:r>
          </a:p>
        </p:txBody>
      </p:sp>
    </p:spTree>
    <p:extLst>
      <p:ext uri="{BB962C8B-B14F-4D97-AF65-F5344CB8AC3E}">
        <p14:creationId xmlns:p14="http://schemas.microsoft.com/office/powerpoint/2010/main" val="440294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3"/>
          <p:cNvSpPr>
            <a:spLocks noChangeArrowheads="1"/>
          </p:cNvSpPr>
          <p:nvPr/>
        </p:nvSpPr>
        <p:spPr bwMode="auto">
          <a:xfrm flipV="1">
            <a:off x="449263" y="1511300"/>
            <a:ext cx="8277225" cy="4868863"/>
          </a:xfrm>
          <a:prstGeom prst="roundRect">
            <a:avLst>
              <a:gd name="adj" fmla="val 2167"/>
            </a:avLst>
          </a:prstGeom>
          <a:solidFill>
            <a:srgbClr val="EFBBC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rot="10800000"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pPr algn="l" rt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altLang="en-US" kern="1200" smtClean="0">
              <a:solidFill>
                <a:srgbClr val="000000"/>
              </a:solidFill>
            </a:endParaRPr>
          </a:p>
        </p:txBody>
      </p:sp>
      <p:sp>
        <p:nvSpPr>
          <p:cNvPr id="6147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endParaRPr lang="en-US" altLang="en-US" sz="1400" smtClean="0">
              <a:solidFill>
                <a:srgbClr val="6D2E69"/>
              </a:solidFill>
              <a:ea typeface="MS PGothic" pitchFamily="34" charset="-128"/>
            </a:endParaRPr>
          </a:p>
        </p:txBody>
      </p:sp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485775"/>
            <a:ext cx="5832475" cy="906463"/>
          </a:xfrm>
        </p:spPr>
        <p:txBody>
          <a:bodyPr/>
          <a:lstStyle/>
          <a:p>
            <a:pPr eaLnBrk="1" hangingPunct="1"/>
            <a:r>
              <a:rPr lang="en-GB" altLang="en-US" sz="2800" dirty="0" smtClean="0"/>
              <a:t>Working to improve quality of care</a:t>
            </a:r>
          </a:p>
        </p:txBody>
      </p:sp>
      <p:sp>
        <p:nvSpPr>
          <p:cNvPr id="1536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1773238"/>
            <a:ext cx="7737475" cy="4464050"/>
          </a:xfrm>
        </p:spPr>
        <p:txBody>
          <a:bodyPr/>
          <a:lstStyle/>
          <a:p>
            <a:pPr marL="0" indent="0" algn="ctr" eaLnBrk="1" hangingPunct="1">
              <a:defRPr/>
            </a:pPr>
            <a:endParaRPr lang="en-GB" sz="2400" b="1" i="1" dirty="0" smtClean="0"/>
          </a:p>
          <a:p>
            <a:pPr marL="0" indent="0" algn="ctr" eaLnBrk="1" hangingPunct="1">
              <a:defRPr/>
            </a:pPr>
            <a:endParaRPr lang="en-GB" sz="2400" b="1" i="1" dirty="0" smtClean="0"/>
          </a:p>
          <a:p>
            <a:pPr marL="0" indent="0" algn="ctr" eaLnBrk="1" hangingPunct="1">
              <a:defRPr/>
            </a:pPr>
            <a:endParaRPr lang="en-GB" sz="2400" b="1" i="1" dirty="0" smtClean="0"/>
          </a:p>
          <a:p>
            <a:pPr marL="0" indent="0" algn="ctr" eaLnBrk="1" hangingPunct="1">
              <a:defRPr/>
            </a:pPr>
            <a:endParaRPr lang="en-GB" sz="2400" b="1" i="1" dirty="0" smtClean="0"/>
          </a:p>
          <a:p>
            <a:pPr marL="0" indent="0" algn="ctr" eaLnBrk="1" hangingPunct="1">
              <a:defRPr/>
            </a:pPr>
            <a:endParaRPr lang="en-GB" sz="2400" b="1" i="1" dirty="0" smtClean="0"/>
          </a:p>
          <a:p>
            <a:pPr marL="0" indent="0" algn="ctr" eaLnBrk="1" hangingPunct="1">
              <a:defRPr/>
            </a:pPr>
            <a:endParaRPr lang="en-GB" sz="2400" b="1" i="1" dirty="0" smtClean="0"/>
          </a:p>
          <a:p>
            <a:pPr marL="0" indent="0" algn="ctr" eaLnBrk="1" hangingPunct="1">
              <a:defRPr/>
            </a:pPr>
            <a:endParaRPr lang="en-GB" sz="1600" b="1" i="1" dirty="0" smtClean="0"/>
          </a:p>
          <a:p>
            <a:pPr marL="0" indent="0" algn="ctr" eaLnBrk="1" hangingPunct="1">
              <a:defRPr/>
            </a:pPr>
            <a:endParaRPr lang="en-GB" sz="1600" b="1" i="1" dirty="0" smtClean="0"/>
          </a:p>
          <a:p>
            <a:pPr marL="0" indent="0" algn="ctr" eaLnBrk="1" hangingPunct="1">
              <a:defRPr/>
            </a:pPr>
            <a:endParaRPr lang="en-GB" sz="1050" b="1" i="1" dirty="0" smtClean="0"/>
          </a:p>
          <a:p>
            <a:pPr marL="0" indent="0" algn="ctr" eaLnBrk="1" hangingPunct="1">
              <a:defRPr/>
            </a:pPr>
            <a:endParaRPr lang="en-GB" sz="2400" b="1" i="1" dirty="0" smtClean="0"/>
          </a:p>
        </p:txBody>
      </p:sp>
      <p:sp>
        <p:nvSpPr>
          <p:cNvPr id="24" name="Teardrop 23"/>
          <p:cNvSpPr/>
          <p:nvPr/>
        </p:nvSpPr>
        <p:spPr bwMode="auto">
          <a:xfrm rot="629685">
            <a:off x="715963" y="4238625"/>
            <a:ext cx="2427287" cy="1917700"/>
          </a:xfrm>
          <a:prstGeom prst="teardrop">
            <a:avLst>
              <a:gd name="adj" fmla="val 109390"/>
            </a:avLst>
          </a:prstGeom>
          <a:solidFill>
            <a:schemeClr val="accent2">
              <a:lumMod val="20000"/>
              <a:lumOff val="80000"/>
              <a:alpha val="58000"/>
            </a:schemeClr>
          </a:solidFill>
          <a:ln w="9525" cap="flat" cmpd="sng" algn="ctr">
            <a:solidFill>
              <a:schemeClr val="accent5">
                <a:lumMod val="25000"/>
                <a:alpha val="59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l" rt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GB" kern="1200" dirty="0">
              <a:solidFill>
                <a:srgbClr val="000000"/>
              </a:solidFill>
              <a:latin typeface="Arial" pitchFamily="1" charset="0"/>
              <a:ea typeface="ヒラギノ角ゴ Pro W3" pitchFamily="1" charset="-128"/>
              <a:cs typeface="ヒラギノ角ゴ Pro W3" pitchFamily="1" charset="-128"/>
            </a:endParaRPr>
          </a:p>
        </p:txBody>
      </p:sp>
      <p:sp>
        <p:nvSpPr>
          <p:cNvPr id="6151" name="TextBox 2"/>
          <p:cNvSpPr txBox="1">
            <a:spLocks noChangeArrowheads="1"/>
          </p:cNvSpPr>
          <p:nvPr/>
        </p:nvSpPr>
        <p:spPr bwMode="auto">
          <a:xfrm rot="-808771">
            <a:off x="1279525" y="4772025"/>
            <a:ext cx="151288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pPr algn="ctr" rt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altLang="en-US" sz="2800" kern="1200" smtClean="0">
                <a:solidFill>
                  <a:srgbClr val="5F2861"/>
                </a:solidFill>
              </a:rPr>
              <a:t>Staff</a:t>
            </a:r>
            <a:endParaRPr lang="en-GB" altLang="en-US" kern="1200" smtClean="0">
              <a:solidFill>
                <a:srgbClr val="5F2861"/>
              </a:solidFill>
            </a:endParaRPr>
          </a:p>
        </p:txBody>
      </p:sp>
      <p:sp>
        <p:nvSpPr>
          <p:cNvPr id="25" name="Teardrop 24"/>
          <p:cNvSpPr/>
          <p:nvPr/>
        </p:nvSpPr>
        <p:spPr bwMode="auto">
          <a:xfrm rot="2802229">
            <a:off x="512763" y="2078037"/>
            <a:ext cx="2427288" cy="1916113"/>
          </a:xfrm>
          <a:prstGeom prst="teardrop">
            <a:avLst>
              <a:gd name="adj" fmla="val 109390"/>
            </a:avLst>
          </a:prstGeom>
          <a:solidFill>
            <a:schemeClr val="accent2">
              <a:lumMod val="20000"/>
              <a:lumOff val="80000"/>
              <a:alpha val="58000"/>
            </a:schemeClr>
          </a:solidFill>
          <a:ln w="9525" cap="flat" cmpd="sng" algn="ctr">
            <a:solidFill>
              <a:schemeClr val="accent5">
                <a:lumMod val="25000"/>
                <a:alpha val="59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l" rt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GB" kern="1200" dirty="0">
              <a:solidFill>
                <a:srgbClr val="000000"/>
              </a:solidFill>
              <a:latin typeface="Arial" pitchFamily="1" charset="0"/>
              <a:ea typeface="ヒラギノ角ゴ Pro W3" pitchFamily="1" charset="-128"/>
              <a:cs typeface="ヒラギノ角ゴ Pro W3" pitchFamily="1" charset="-128"/>
            </a:endParaRPr>
          </a:p>
        </p:txBody>
      </p:sp>
      <p:sp>
        <p:nvSpPr>
          <p:cNvPr id="6153" name="TextBox 17"/>
          <p:cNvSpPr txBox="1">
            <a:spLocks noChangeArrowheads="1"/>
          </p:cNvSpPr>
          <p:nvPr/>
        </p:nvSpPr>
        <p:spPr bwMode="auto">
          <a:xfrm rot="424597">
            <a:off x="1000125" y="2776538"/>
            <a:ext cx="2036763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pPr algn="ctr" rt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altLang="en-US" sz="2800" kern="1200" smtClean="0">
                <a:solidFill>
                  <a:srgbClr val="5F2861"/>
                </a:solidFill>
              </a:rPr>
              <a:t>Providers</a:t>
            </a:r>
            <a:endParaRPr lang="en-GB" altLang="en-US" kern="1200" smtClean="0">
              <a:solidFill>
                <a:srgbClr val="5F2861"/>
              </a:solidFill>
            </a:endParaRPr>
          </a:p>
        </p:txBody>
      </p:sp>
      <p:sp>
        <p:nvSpPr>
          <p:cNvPr id="23" name="Teardrop 22"/>
          <p:cNvSpPr/>
          <p:nvPr/>
        </p:nvSpPr>
        <p:spPr bwMode="auto">
          <a:xfrm rot="14145785">
            <a:off x="6273800" y="4238626"/>
            <a:ext cx="2428875" cy="1917700"/>
          </a:xfrm>
          <a:prstGeom prst="teardrop">
            <a:avLst>
              <a:gd name="adj" fmla="val 109390"/>
            </a:avLst>
          </a:prstGeom>
          <a:solidFill>
            <a:schemeClr val="accent2">
              <a:lumMod val="20000"/>
              <a:lumOff val="80000"/>
              <a:alpha val="58000"/>
            </a:schemeClr>
          </a:solidFill>
          <a:ln w="9525" cap="flat" cmpd="sng" algn="ctr">
            <a:solidFill>
              <a:schemeClr val="accent5">
                <a:lumMod val="25000"/>
                <a:alpha val="59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l" rt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GB" kern="1200" dirty="0">
              <a:solidFill>
                <a:srgbClr val="000000"/>
              </a:solidFill>
              <a:latin typeface="Arial" pitchFamily="1" charset="0"/>
              <a:ea typeface="ヒラギノ角ゴ Pro W3" pitchFamily="1" charset="-128"/>
              <a:cs typeface="ヒラギノ角ゴ Pro W3" pitchFamily="1" charset="-128"/>
            </a:endParaRPr>
          </a:p>
        </p:txBody>
      </p:sp>
      <p:sp>
        <p:nvSpPr>
          <p:cNvPr id="6155" name="TextBox 19"/>
          <p:cNvSpPr txBox="1">
            <a:spLocks noChangeArrowheads="1"/>
          </p:cNvSpPr>
          <p:nvPr/>
        </p:nvSpPr>
        <p:spPr bwMode="auto">
          <a:xfrm rot="970880">
            <a:off x="6100763" y="4772025"/>
            <a:ext cx="23844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pPr algn="ctr" rt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altLang="en-US" sz="2800" kern="1200" smtClean="0">
                <a:solidFill>
                  <a:srgbClr val="5F2861"/>
                </a:solidFill>
              </a:rPr>
              <a:t>Regulators</a:t>
            </a:r>
            <a:endParaRPr lang="en-GB" altLang="en-US" kern="1200" smtClean="0">
              <a:solidFill>
                <a:srgbClr val="5F2861"/>
              </a:solidFill>
            </a:endParaRPr>
          </a:p>
        </p:txBody>
      </p:sp>
      <p:sp>
        <p:nvSpPr>
          <p:cNvPr id="21" name="Teardrop 20"/>
          <p:cNvSpPr/>
          <p:nvPr/>
        </p:nvSpPr>
        <p:spPr bwMode="auto">
          <a:xfrm rot="11493686">
            <a:off x="6242050" y="1970088"/>
            <a:ext cx="2428875" cy="1917700"/>
          </a:xfrm>
          <a:prstGeom prst="teardrop">
            <a:avLst>
              <a:gd name="adj" fmla="val 109390"/>
            </a:avLst>
          </a:prstGeom>
          <a:solidFill>
            <a:schemeClr val="accent2">
              <a:lumMod val="20000"/>
              <a:lumOff val="80000"/>
              <a:alpha val="58000"/>
            </a:schemeClr>
          </a:solidFill>
          <a:ln w="9525" cap="flat" cmpd="sng" algn="ctr">
            <a:solidFill>
              <a:schemeClr val="accent5">
                <a:lumMod val="25000"/>
                <a:alpha val="59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l" rt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GB" kern="1200" dirty="0">
              <a:solidFill>
                <a:srgbClr val="000000"/>
              </a:solidFill>
              <a:latin typeface="Arial" pitchFamily="1" charset="0"/>
              <a:ea typeface="ヒラギノ角ゴ Pro W3" pitchFamily="1" charset="-128"/>
              <a:cs typeface="ヒラギノ角ゴ Pro W3" pitchFamily="1" charset="-128"/>
            </a:endParaRPr>
          </a:p>
        </p:txBody>
      </p:sp>
      <p:sp>
        <p:nvSpPr>
          <p:cNvPr id="6157" name="TextBox 21"/>
          <p:cNvSpPr txBox="1">
            <a:spLocks noChangeArrowheads="1"/>
          </p:cNvSpPr>
          <p:nvPr/>
        </p:nvSpPr>
        <p:spPr bwMode="auto">
          <a:xfrm rot="-669571">
            <a:off x="5981700" y="2736850"/>
            <a:ext cx="2719388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pPr algn="ctr" rt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altLang="en-US" sz="2700" kern="1200" smtClean="0">
                <a:solidFill>
                  <a:srgbClr val="5F2861"/>
                </a:solidFill>
              </a:rPr>
              <a:t>Commissioners</a:t>
            </a:r>
          </a:p>
        </p:txBody>
      </p:sp>
      <p:sp>
        <p:nvSpPr>
          <p:cNvPr id="6158" name="TextBox 3"/>
          <p:cNvSpPr txBox="1">
            <a:spLocks noChangeArrowheads="1"/>
          </p:cNvSpPr>
          <p:nvPr/>
        </p:nvSpPr>
        <p:spPr bwMode="auto">
          <a:xfrm>
            <a:off x="3319569" y="1635371"/>
            <a:ext cx="244759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pPr algn="l" rt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altLang="en-US" sz="4000" b="1" kern="1200" dirty="0" smtClean="0">
                <a:solidFill>
                  <a:srgbClr val="5F2861"/>
                </a:solidFill>
              </a:rPr>
              <a:t>Together</a:t>
            </a:r>
          </a:p>
        </p:txBody>
      </p:sp>
      <p:pic>
        <p:nvPicPr>
          <p:cNvPr id="6159" name="Picture 1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5079" y="2242890"/>
            <a:ext cx="2359393" cy="1947137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Teardrop 17"/>
          <p:cNvSpPr/>
          <p:nvPr/>
        </p:nvSpPr>
        <p:spPr bwMode="auto">
          <a:xfrm rot="16924285">
            <a:off x="3594893" y="4590257"/>
            <a:ext cx="1985963" cy="1581150"/>
          </a:xfrm>
          <a:prstGeom prst="teardrop">
            <a:avLst>
              <a:gd name="adj" fmla="val 109390"/>
            </a:avLst>
          </a:prstGeom>
          <a:solidFill>
            <a:schemeClr val="accent2">
              <a:lumMod val="20000"/>
              <a:lumOff val="80000"/>
              <a:alpha val="58000"/>
            </a:schemeClr>
          </a:solidFill>
          <a:ln w="9525" cap="flat" cmpd="sng" algn="ctr">
            <a:solidFill>
              <a:schemeClr val="accent5">
                <a:lumMod val="25000"/>
                <a:alpha val="59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l" rt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GB" kern="1200" dirty="0">
              <a:solidFill>
                <a:srgbClr val="000000"/>
              </a:solidFill>
              <a:latin typeface="Arial" pitchFamily="1" charset="0"/>
              <a:ea typeface="ヒラギノ角ゴ Pro W3" pitchFamily="1" charset="-128"/>
              <a:cs typeface="ヒラギノ角ゴ Pro W3" pitchFamily="1" charset="-128"/>
            </a:endParaRPr>
          </a:p>
        </p:txBody>
      </p:sp>
      <p:sp>
        <p:nvSpPr>
          <p:cNvPr id="6161" name="TextBox 19"/>
          <p:cNvSpPr txBox="1">
            <a:spLocks noChangeArrowheads="1"/>
          </p:cNvSpPr>
          <p:nvPr/>
        </p:nvSpPr>
        <p:spPr bwMode="auto">
          <a:xfrm rot="970880">
            <a:off x="3395663" y="5119688"/>
            <a:ext cx="23844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pPr algn="ctr" rt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altLang="en-US" sz="2800" kern="1200" smtClean="0">
                <a:solidFill>
                  <a:srgbClr val="5F2861"/>
                </a:solidFill>
              </a:rPr>
              <a:t>Public</a:t>
            </a:r>
            <a:endParaRPr lang="en-GB" altLang="en-US" kern="1200" smtClean="0">
              <a:solidFill>
                <a:srgbClr val="5F286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7934764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hape 19"/>
          <p:cNvSpPr>
            <a:spLocks noChangeArrowheads="1"/>
          </p:cNvSpPr>
          <p:nvPr/>
        </p:nvSpPr>
        <p:spPr bwMode="auto">
          <a:xfrm flipV="1">
            <a:off x="449263" y="1557338"/>
            <a:ext cx="8277225" cy="4822825"/>
          </a:xfrm>
          <a:prstGeom prst="roundRect">
            <a:avLst>
              <a:gd name="adj" fmla="val 2167"/>
            </a:avLst>
          </a:prstGeom>
          <a:solidFill>
            <a:srgbClr val="EFBBC3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defTabSz="4572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endParaRPr lang="en-US" altLang="en-US" sz="1800" dirty="0"/>
          </a:p>
        </p:txBody>
      </p:sp>
      <p:sp>
        <p:nvSpPr>
          <p:cNvPr id="21507" name="Shape 22"/>
          <p:cNvSpPr>
            <a:spLocks noChangeArrowheads="1"/>
          </p:cNvSpPr>
          <p:nvPr/>
        </p:nvSpPr>
        <p:spPr bwMode="auto">
          <a:xfrm>
            <a:off x="628650" y="736600"/>
            <a:ext cx="56007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6799" tIns="46799" rIns="46799" bIns="46799">
            <a:spAutoFit/>
          </a:bodyPr>
          <a:lstStyle>
            <a:lvl1pPr defTabSz="4572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pPr>
              <a:lnSpc>
                <a:spcPct val="85000"/>
              </a:lnSpc>
            </a:pPr>
            <a:r>
              <a:rPr lang="en-US" altLang="en-US" sz="2800" dirty="0">
                <a:solidFill>
                  <a:srgbClr val="FFFFFF"/>
                </a:solidFill>
              </a:rPr>
              <a:t>CQC purpose and role</a:t>
            </a:r>
          </a:p>
        </p:txBody>
      </p:sp>
      <p:sp>
        <p:nvSpPr>
          <p:cNvPr id="21508" name="Shape 23"/>
          <p:cNvSpPr>
            <a:spLocks noChangeArrowheads="1"/>
          </p:cNvSpPr>
          <p:nvPr/>
        </p:nvSpPr>
        <p:spPr bwMode="auto">
          <a:xfrm>
            <a:off x="628650" y="1628775"/>
            <a:ext cx="5292725" cy="4249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4572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r>
              <a:rPr lang="en-US" altLang="en-US" sz="2800" b="1" dirty="0">
                <a:solidFill>
                  <a:srgbClr val="6B2861"/>
                </a:solidFill>
              </a:rPr>
              <a:t>Our purpose</a:t>
            </a:r>
          </a:p>
          <a:p>
            <a:pPr>
              <a:spcBef>
                <a:spcPts val="1200"/>
              </a:spcBef>
            </a:pPr>
            <a:r>
              <a:rPr lang="en-US" altLang="en-US" sz="2100" dirty="0"/>
              <a:t>We make sure health and social care services provide people with safe, effective, compassionate, high-quality care and we encourage care services to improve</a:t>
            </a:r>
          </a:p>
          <a:p>
            <a:pPr>
              <a:lnSpc>
                <a:spcPts val="2200"/>
              </a:lnSpc>
              <a:spcBef>
                <a:spcPts val="1600"/>
              </a:spcBef>
            </a:pPr>
            <a:r>
              <a:rPr lang="en-US" altLang="en-US" sz="2800" b="1" dirty="0">
                <a:solidFill>
                  <a:srgbClr val="6B2861"/>
                </a:solidFill>
              </a:rPr>
              <a:t>Our role</a:t>
            </a:r>
          </a:p>
          <a:p>
            <a:pPr>
              <a:spcBef>
                <a:spcPts val="2100"/>
              </a:spcBef>
            </a:pPr>
            <a:r>
              <a:rPr lang="en-US" altLang="en-US" sz="2100" dirty="0"/>
              <a:t>We monitor, inspect and regulate services to make sure they meet fundamental standards of quality and safety and we publish what we find, including performance ratings to help people choose care</a:t>
            </a:r>
          </a:p>
        </p:txBody>
      </p:sp>
      <p:pic>
        <p:nvPicPr>
          <p:cNvPr id="24" name="image.png"/>
          <p:cNvPicPr/>
          <p:nvPr/>
        </p:nvPicPr>
        <p:blipFill>
          <a:blip r:embed="rId3"/>
          <a:stretch>
            <a:fillRect/>
          </a:stretch>
        </p:blipFill>
        <p:spPr>
          <a:xfrm>
            <a:off x="6011863" y="2247900"/>
            <a:ext cx="2457450" cy="3484563"/>
          </a:xfrm>
          <a:prstGeom prst="rect">
            <a:avLst/>
          </a:prstGeom>
          <a:ln>
            <a:solidFill>
              <a:srgbClr val="FFFFFF"/>
            </a:solidFill>
            <a:round/>
          </a:ln>
          <a:effectLst>
            <a:outerShdw blurRad="76200" dir="18900000" sy="23000" kx="-1200000" algn="bl" rotWithShape="0">
              <a:prstClr val="black">
                <a:alpha val="13000"/>
              </a:prstClr>
            </a:outerShdw>
          </a:effectLst>
        </p:spPr>
      </p:pic>
      <p:sp>
        <p:nvSpPr>
          <p:cNvPr id="21510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6821488" y="6248400"/>
            <a:ext cx="1905000" cy="457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fld id="{9CB79CCF-E2A1-4299-9F97-CE31BF0ED08E}" type="slidenum">
              <a:rPr lang="en-GB" altLang="en-US" sz="900" smtClean="0">
                <a:solidFill>
                  <a:srgbClr val="5F2861"/>
                </a:solidFill>
                <a:ea typeface="ＭＳ Ｐゴシック" pitchFamily="34" charset="-128"/>
              </a:rPr>
              <a:pPr/>
              <a:t>3</a:t>
            </a:fld>
            <a:endParaRPr lang="en-GB" altLang="en-US" sz="900" dirty="0" smtClean="0">
              <a:solidFill>
                <a:srgbClr val="5F2861"/>
              </a:solidFill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67365591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AutoShape 3"/>
          <p:cNvSpPr>
            <a:spLocks noChangeArrowheads="1"/>
          </p:cNvSpPr>
          <p:nvPr/>
        </p:nvSpPr>
        <p:spPr bwMode="auto">
          <a:xfrm flipV="1">
            <a:off x="449263" y="1511300"/>
            <a:ext cx="8277225" cy="4868863"/>
          </a:xfrm>
          <a:prstGeom prst="roundRect">
            <a:avLst>
              <a:gd name="adj" fmla="val 2167"/>
            </a:avLst>
          </a:prstGeom>
          <a:solidFill>
            <a:srgbClr val="EFBBC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rot="10800000"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endParaRPr lang="en-GB" altLang="en-US" dirty="0"/>
          </a:p>
        </p:txBody>
      </p:sp>
      <p:sp>
        <p:nvSpPr>
          <p:cNvPr id="22531" name="Rectangle 12"/>
          <p:cNvSpPr>
            <a:spLocks noChangeArrowheads="1"/>
          </p:cNvSpPr>
          <p:nvPr/>
        </p:nvSpPr>
        <p:spPr bwMode="auto">
          <a:xfrm>
            <a:off x="2051050" y="5949950"/>
            <a:ext cx="4960938" cy="430213"/>
          </a:xfrm>
          <a:prstGeom prst="rect">
            <a:avLst/>
          </a:prstGeom>
          <a:solidFill>
            <a:srgbClr val="EFBBC3"/>
          </a:solidFill>
          <a:ln w="9525" cmpd="thickThin" algn="ctr">
            <a:solidFill>
              <a:srgbClr val="5F2861"/>
            </a:solidFill>
            <a:round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endParaRPr lang="en-GB" altLang="en-US" dirty="0"/>
          </a:p>
        </p:txBody>
      </p:sp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>
          <a:xfrm>
            <a:off x="539552" y="722312"/>
            <a:ext cx="5832475" cy="906463"/>
          </a:xfrm>
        </p:spPr>
        <p:txBody>
          <a:bodyPr/>
          <a:lstStyle/>
          <a:p>
            <a:pPr eaLnBrk="1" hangingPunct="1">
              <a:defRPr/>
            </a:pPr>
            <a:r>
              <a:rPr lang="en-GB" altLang="en-US" sz="2800" dirty="0" smtClean="0">
                <a:latin typeface="+mn-lt"/>
              </a:rPr>
              <a:t>The Mum (or anyone you love) Test</a:t>
            </a:r>
          </a:p>
        </p:txBody>
      </p:sp>
      <p:sp>
        <p:nvSpPr>
          <p:cNvPr id="1536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1773238"/>
            <a:ext cx="7737475" cy="3887787"/>
          </a:xfrm>
        </p:spPr>
        <p:txBody>
          <a:bodyPr/>
          <a:lstStyle/>
          <a:p>
            <a:pPr marL="0" indent="0" algn="ctr" eaLnBrk="1" hangingPunct="1">
              <a:defRPr/>
            </a:pPr>
            <a:endParaRPr lang="en-GB" sz="2400" b="1" i="1" dirty="0" smtClean="0"/>
          </a:p>
          <a:p>
            <a:pPr marL="0" indent="0" algn="ctr" eaLnBrk="1" hangingPunct="1">
              <a:defRPr/>
            </a:pPr>
            <a:endParaRPr lang="en-GB" sz="2400" b="1" i="1" dirty="0" smtClean="0"/>
          </a:p>
          <a:p>
            <a:pPr marL="0" indent="0" algn="ctr" eaLnBrk="1" hangingPunct="1">
              <a:defRPr/>
            </a:pPr>
            <a:endParaRPr lang="en-GB" sz="2400" b="1" i="1" dirty="0" smtClean="0"/>
          </a:p>
          <a:p>
            <a:pPr marL="0" indent="0" algn="ctr" eaLnBrk="1" hangingPunct="1">
              <a:defRPr/>
            </a:pPr>
            <a:endParaRPr lang="en-GB" sz="2400" b="1" i="1" dirty="0" smtClean="0"/>
          </a:p>
          <a:p>
            <a:pPr marL="0" indent="0" algn="ctr" eaLnBrk="1" hangingPunct="1">
              <a:defRPr/>
            </a:pPr>
            <a:endParaRPr lang="en-GB" sz="2400" b="1" i="1" dirty="0" smtClean="0"/>
          </a:p>
          <a:p>
            <a:pPr marL="0" indent="0" algn="ctr" eaLnBrk="1" hangingPunct="1">
              <a:defRPr/>
            </a:pPr>
            <a:endParaRPr lang="en-GB" sz="2400" b="1" i="1" dirty="0" smtClean="0"/>
          </a:p>
          <a:p>
            <a:pPr marL="0" indent="0" algn="ctr" eaLnBrk="1" hangingPunct="1">
              <a:defRPr/>
            </a:pPr>
            <a:endParaRPr lang="en-GB" sz="1600" b="1" i="1" dirty="0" smtClean="0"/>
          </a:p>
          <a:p>
            <a:pPr marL="0" indent="0" algn="ctr" eaLnBrk="1" hangingPunct="1">
              <a:defRPr/>
            </a:pPr>
            <a:endParaRPr lang="en-GB" sz="1600" b="1" i="1" dirty="0" smtClean="0"/>
          </a:p>
          <a:p>
            <a:pPr marL="0" indent="0" algn="ctr" eaLnBrk="1" hangingPunct="1">
              <a:defRPr/>
            </a:pPr>
            <a:endParaRPr lang="en-GB" sz="1050" b="1" i="1" dirty="0" smtClean="0"/>
          </a:p>
          <a:p>
            <a:pPr marL="0" indent="0" algn="ctr" eaLnBrk="1" hangingPunct="1">
              <a:defRPr/>
            </a:pPr>
            <a:r>
              <a:rPr lang="en-GB" sz="2400" b="1" i="1" dirty="0" smtClean="0">
                <a:solidFill>
                  <a:srgbClr val="5F2861"/>
                </a:solidFill>
              </a:rPr>
              <a:t>Is it good enough for my Mum?</a:t>
            </a:r>
          </a:p>
        </p:txBody>
      </p:sp>
      <p:pic>
        <p:nvPicPr>
          <p:cNvPr id="2253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3838" y="2884488"/>
            <a:ext cx="3824287" cy="2809875"/>
          </a:xfrm>
          <a:prstGeom prst="rect">
            <a:avLst/>
          </a:prstGeom>
          <a:noFill/>
          <a:ln w="9525">
            <a:solidFill>
              <a:srgbClr val="672861">
                <a:alpha val="50195"/>
              </a:srgb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Oval Callout 6"/>
          <p:cNvSpPr/>
          <p:nvPr/>
        </p:nvSpPr>
        <p:spPr bwMode="auto">
          <a:xfrm>
            <a:off x="7011988" y="2420938"/>
            <a:ext cx="1727200" cy="936625"/>
          </a:xfrm>
          <a:prstGeom prst="wedgeEllipseCallout">
            <a:avLst>
              <a:gd name="adj1" fmla="val -35530"/>
              <a:gd name="adj2" fmla="val 86016"/>
            </a:avLst>
          </a:prstGeom>
          <a:solidFill>
            <a:schemeClr val="accent5">
              <a:lumMod val="90000"/>
            </a:schemeClr>
          </a:solidFill>
          <a:ln w="25400" cap="flat" cmpd="sng" algn="ctr">
            <a:solidFill>
              <a:srgbClr val="672861">
                <a:alpha val="50000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GB" b="1" dirty="0">
                <a:latin typeface="Arial" pitchFamily="1" charset="0"/>
                <a:ea typeface="ヒラギノ角ゴ Pro W3" pitchFamily="1" charset="-128"/>
                <a:cs typeface="ヒラギノ角ゴ Pro W3" pitchFamily="1" charset="-128"/>
              </a:rPr>
              <a:t>Is it safe?</a:t>
            </a:r>
          </a:p>
        </p:txBody>
      </p:sp>
      <p:sp>
        <p:nvSpPr>
          <p:cNvPr id="22536" name="Oval Callout 7"/>
          <p:cNvSpPr>
            <a:spLocks noChangeArrowheads="1"/>
          </p:cNvSpPr>
          <p:nvPr/>
        </p:nvSpPr>
        <p:spPr bwMode="auto">
          <a:xfrm>
            <a:off x="6940550" y="4149725"/>
            <a:ext cx="1879600" cy="863600"/>
          </a:xfrm>
          <a:prstGeom prst="wedgeEllipseCallout">
            <a:avLst>
              <a:gd name="adj1" fmla="val -46199"/>
              <a:gd name="adj2" fmla="val 87486"/>
            </a:avLst>
          </a:prstGeom>
          <a:solidFill>
            <a:srgbClr val="672861">
              <a:alpha val="32156"/>
            </a:srgbClr>
          </a:solidFill>
          <a:ln w="9525" algn="ctr">
            <a:solidFill>
              <a:srgbClr val="672861">
                <a:alpha val="50195"/>
              </a:srgbClr>
            </a:solidFill>
            <a:prstDash val="dash"/>
            <a:round/>
            <a:headEnd/>
            <a:tailEnd/>
          </a:ln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pPr algn="ctr"/>
            <a:r>
              <a:rPr lang="en-GB" altLang="en-US" b="1" dirty="0"/>
              <a:t>Is it caring?</a:t>
            </a:r>
          </a:p>
        </p:txBody>
      </p:sp>
      <p:sp>
        <p:nvSpPr>
          <p:cNvPr id="9" name="Oval Callout 8"/>
          <p:cNvSpPr/>
          <p:nvPr/>
        </p:nvSpPr>
        <p:spPr bwMode="auto">
          <a:xfrm>
            <a:off x="315913" y="2133600"/>
            <a:ext cx="2287587" cy="1150938"/>
          </a:xfrm>
          <a:prstGeom prst="wedgeEllipseCallout">
            <a:avLst>
              <a:gd name="adj1" fmla="val 45992"/>
              <a:gd name="adj2" fmla="val 72158"/>
            </a:avLst>
          </a:prstGeom>
          <a:solidFill>
            <a:schemeClr val="accent5">
              <a:lumMod val="90000"/>
            </a:schemeClr>
          </a:solidFill>
          <a:ln w="25400" cap="flat" cmpd="sng" algn="ctr">
            <a:solidFill>
              <a:srgbClr val="672861">
                <a:alpha val="50000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GB" b="1" dirty="0">
                <a:latin typeface="Arial" pitchFamily="1" charset="0"/>
                <a:ea typeface="ヒラギノ角ゴ Pro W3" pitchFamily="1" charset="-128"/>
                <a:cs typeface="ヒラギノ角ゴ Pro W3" pitchFamily="1" charset="-128"/>
              </a:rPr>
              <a:t>Is it</a:t>
            </a:r>
            <a:endParaRPr lang="en-GB" b="1" i="1" dirty="0">
              <a:ea typeface="ヒラギノ角ゴ Pro W3" pitchFamily="-16" charset="-128"/>
            </a:endParaRPr>
          </a:p>
          <a:p>
            <a:pPr algn="ctr">
              <a:defRPr/>
            </a:pPr>
            <a:r>
              <a:rPr lang="en-GB" b="1" dirty="0">
                <a:latin typeface="Arial" pitchFamily="1" charset="0"/>
                <a:ea typeface="ヒラギノ角ゴ Pro W3" pitchFamily="1" charset="-128"/>
                <a:cs typeface="ヒラギノ角ゴ Pro W3" pitchFamily="1" charset="-128"/>
              </a:rPr>
              <a:t>effective?</a:t>
            </a:r>
          </a:p>
        </p:txBody>
      </p:sp>
      <p:sp>
        <p:nvSpPr>
          <p:cNvPr id="22538" name="Oval Callout 9"/>
          <p:cNvSpPr>
            <a:spLocks noChangeArrowheads="1"/>
          </p:cNvSpPr>
          <p:nvPr/>
        </p:nvSpPr>
        <p:spPr bwMode="auto">
          <a:xfrm>
            <a:off x="2619375" y="1628775"/>
            <a:ext cx="3960813" cy="936625"/>
          </a:xfrm>
          <a:prstGeom prst="wedgeEllipseCallout">
            <a:avLst>
              <a:gd name="adj1" fmla="val 477"/>
              <a:gd name="adj2" fmla="val 74259"/>
            </a:avLst>
          </a:prstGeom>
          <a:solidFill>
            <a:srgbClr val="6C276A">
              <a:alpha val="32156"/>
            </a:srgbClr>
          </a:solidFill>
          <a:ln w="9525" algn="ctr">
            <a:solidFill>
              <a:srgbClr val="672861">
                <a:alpha val="50195"/>
              </a:srgbClr>
            </a:solidFill>
            <a:prstDash val="dash"/>
            <a:round/>
            <a:headEnd/>
            <a:tailEnd/>
          </a:ln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pPr algn="ctr"/>
            <a:r>
              <a:rPr lang="en-GB" altLang="en-US" b="1" dirty="0"/>
              <a:t>Is it responsive to people’s needs?</a:t>
            </a:r>
          </a:p>
        </p:txBody>
      </p:sp>
      <p:sp>
        <p:nvSpPr>
          <p:cNvPr id="22539" name="Oval Callout 10"/>
          <p:cNvSpPr>
            <a:spLocks noChangeArrowheads="1"/>
          </p:cNvSpPr>
          <p:nvPr/>
        </p:nvSpPr>
        <p:spPr bwMode="auto">
          <a:xfrm>
            <a:off x="315913" y="3933825"/>
            <a:ext cx="2216150" cy="1008063"/>
          </a:xfrm>
          <a:prstGeom prst="wedgeEllipseCallout">
            <a:avLst>
              <a:gd name="adj1" fmla="val 45991"/>
              <a:gd name="adj2" fmla="val 72157"/>
            </a:avLst>
          </a:prstGeom>
          <a:solidFill>
            <a:srgbClr val="672861">
              <a:alpha val="32156"/>
            </a:srgbClr>
          </a:solidFill>
          <a:ln w="9525" algn="ctr">
            <a:solidFill>
              <a:srgbClr val="672861">
                <a:alpha val="50195"/>
              </a:srgbClr>
            </a:solidFill>
            <a:prstDash val="dash"/>
            <a:round/>
            <a:headEnd/>
            <a:tailEnd/>
          </a:ln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pPr algn="ctr"/>
            <a:r>
              <a:rPr lang="en-GB" altLang="en-US" b="1" dirty="0"/>
              <a:t>Is it</a:t>
            </a:r>
            <a:endParaRPr lang="en-GB" altLang="en-US" b="1" i="1" dirty="0"/>
          </a:p>
          <a:p>
            <a:pPr algn="ctr"/>
            <a:r>
              <a:rPr lang="en-GB" altLang="en-US" b="1" dirty="0"/>
              <a:t>well-led?</a:t>
            </a:r>
          </a:p>
        </p:txBody>
      </p:sp>
      <p:sp>
        <p:nvSpPr>
          <p:cNvPr id="22540" name="Slide Number Placeholder 1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fld id="{52AD43AA-C595-4833-92FF-70143D1BDD62}" type="slidenum">
              <a:rPr lang="en-US" altLang="en-US" sz="900" smtClean="0">
                <a:solidFill>
                  <a:srgbClr val="5F2861"/>
                </a:solidFill>
                <a:ea typeface="ＭＳ Ｐゴシック" pitchFamily="34" charset="-128"/>
              </a:rPr>
              <a:pPr/>
              <a:t>4</a:t>
            </a:fld>
            <a:endParaRPr lang="en-US" altLang="en-US" sz="1400" dirty="0" smtClean="0">
              <a:solidFill>
                <a:srgbClr val="6D2E69"/>
              </a:solidFill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8755845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hape 84"/>
          <p:cNvSpPr>
            <a:spLocks noChangeArrowheads="1"/>
          </p:cNvSpPr>
          <p:nvPr/>
        </p:nvSpPr>
        <p:spPr bwMode="auto">
          <a:xfrm flipV="1">
            <a:off x="449263" y="1557338"/>
            <a:ext cx="8277225" cy="4822825"/>
          </a:xfrm>
          <a:prstGeom prst="roundRect">
            <a:avLst>
              <a:gd name="adj" fmla="val 2167"/>
            </a:avLst>
          </a:prstGeom>
          <a:solidFill>
            <a:srgbClr val="EFBBC3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defTabSz="4572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endParaRPr lang="en-US" altLang="en-US" sz="1800" dirty="0">
              <a:solidFill>
                <a:srgbClr val="000000"/>
              </a:solidFill>
            </a:endParaRPr>
          </a:p>
        </p:txBody>
      </p:sp>
      <p:sp>
        <p:nvSpPr>
          <p:cNvPr id="5124" name="Shape 86"/>
          <p:cNvSpPr>
            <a:spLocks noChangeArrowheads="1"/>
          </p:cNvSpPr>
          <p:nvPr/>
        </p:nvSpPr>
        <p:spPr bwMode="auto">
          <a:xfrm>
            <a:off x="574675" y="1700213"/>
            <a:ext cx="4138613" cy="5014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444500" indent="-444500" defTabSz="457200">
              <a:tabLst>
                <a:tab pos="355600" algn="l"/>
                <a:tab pos="444500" algn="l"/>
                <a:tab pos="952500" algn="l"/>
                <a:tab pos="1422400" algn="l"/>
                <a:tab pos="1905000" algn="l"/>
              </a:tabLs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742950" indent="-285750" defTabSz="457200">
              <a:tabLst>
                <a:tab pos="355600" algn="l"/>
                <a:tab pos="444500" algn="l"/>
                <a:tab pos="952500" algn="l"/>
                <a:tab pos="1422400" algn="l"/>
                <a:tab pos="1905000" algn="l"/>
              </a:tabLs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43000" indent="-228600" defTabSz="457200">
              <a:tabLst>
                <a:tab pos="355600" algn="l"/>
                <a:tab pos="444500" algn="l"/>
                <a:tab pos="952500" algn="l"/>
                <a:tab pos="1422400" algn="l"/>
                <a:tab pos="1905000" algn="l"/>
              </a:tabLs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600200" indent="-228600" defTabSz="457200">
              <a:tabLst>
                <a:tab pos="355600" algn="l"/>
                <a:tab pos="444500" algn="l"/>
                <a:tab pos="952500" algn="l"/>
                <a:tab pos="1422400" algn="l"/>
                <a:tab pos="1905000" algn="l"/>
              </a:tabLs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057400" indent="-228600" defTabSz="457200">
              <a:tabLst>
                <a:tab pos="355600" algn="l"/>
                <a:tab pos="444500" algn="l"/>
                <a:tab pos="952500" algn="l"/>
                <a:tab pos="1422400" algn="l"/>
                <a:tab pos="1905000" algn="l"/>
              </a:tabLs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444500" algn="l"/>
                <a:tab pos="952500" algn="l"/>
                <a:tab pos="1422400" algn="l"/>
                <a:tab pos="1905000" algn="l"/>
              </a:tabLs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444500" algn="l"/>
                <a:tab pos="952500" algn="l"/>
                <a:tab pos="1422400" algn="l"/>
                <a:tab pos="1905000" algn="l"/>
              </a:tabLs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444500" algn="l"/>
                <a:tab pos="952500" algn="l"/>
                <a:tab pos="1422400" algn="l"/>
                <a:tab pos="1905000" algn="l"/>
              </a:tabLs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444500" algn="l"/>
                <a:tab pos="952500" algn="l"/>
                <a:tab pos="1422400" algn="l"/>
                <a:tab pos="1905000" algn="l"/>
              </a:tabLs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pPr marL="0" indent="0">
              <a:lnSpc>
                <a:spcPts val="2800"/>
              </a:lnSpc>
              <a:spcBef>
                <a:spcPts val="1500"/>
              </a:spcBef>
              <a:buSzPct val="100000"/>
              <a:defRPr/>
            </a:pPr>
            <a:r>
              <a:rPr lang="en-GB" altLang="en-US" b="1" dirty="0" smtClean="0">
                <a:solidFill>
                  <a:srgbClr val="000000"/>
                </a:solidFill>
              </a:rPr>
              <a:t>What we do:</a:t>
            </a:r>
          </a:p>
          <a:p>
            <a:pPr>
              <a:lnSpc>
                <a:spcPts val="2800"/>
              </a:lnSpc>
              <a:spcBef>
                <a:spcPts val="1200"/>
              </a:spcBef>
              <a:buSzPct val="100000"/>
              <a:buFontTx/>
              <a:buBlip>
                <a:blip r:embed="rId3"/>
              </a:buBlip>
              <a:defRPr/>
            </a:pPr>
            <a:r>
              <a:rPr lang="en-GB" altLang="en-US" sz="2600" dirty="0" smtClean="0">
                <a:solidFill>
                  <a:srgbClr val="000000"/>
                </a:solidFill>
              </a:rPr>
              <a:t>Set clear expectations</a:t>
            </a:r>
          </a:p>
          <a:p>
            <a:pPr>
              <a:lnSpc>
                <a:spcPts val="2800"/>
              </a:lnSpc>
              <a:spcBef>
                <a:spcPts val="1200"/>
              </a:spcBef>
              <a:buSzPct val="100000"/>
              <a:buFontTx/>
              <a:buBlip>
                <a:blip r:embed="rId3"/>
              </a:buBlip>
              <a:defRPr/>
            </a:pPr>
            <a:r>
              <a:rPr lang="en-GB" altLang="en-US" sz="2600" dirty="0" smtClean="0">
                <a:solidFill>
                  <a:srgbClr val="000000"/>
                </a:solidFill>
              </a:rPr>
              <a:t>Monitor and inspect</a:t>
            </a:r>
          </a:p>
          <a:p>
            <a:pPr>
              <a:lnSpc>
                <a:spcPts val="2800"/>
              </a:lnSpc>
              <a:spcBef>
                <a:spcPts val="1200"/>
              </a:spcBef>
              <a:buSzPct val="100000"/>
              <a:buFontTx/>
              <a:buBlip>
                <a:blip r:embed="rId3"/>
              </a:buBlip>
              <a:defRPr/>
            </a:pPr>
            <a:r>
              <a:rPr lang="en-GB" altLang="en-US" sz="2600" dirty="0" smtClean="0">
                <a:solidFill>
                  <a:srgbClr val="000000"/>
                </a:solidFill>
              </a:rPr>
              <a:t>Publish and rate</a:t>
            </a:r>
          </a:p>
          <a:p>
            <a:pPr>
              <a:lnSpc>
                <a:spcPts val="2800"/>
              </a:lnSpc>
              <a:spcBef>
                <a:spcPts val="1200"/>
              </a:spcBef>
              <a:buSzPct val="100000"/>
              <a:buFontTx/>
              <a:buBlip>
                <a:blip r:embed="rId3"/>
              </a:buBlip>
              <a:defRPr/>
            </a:pPr>
            <a:r>
              <a:rPr lang="en-GB" altLang="en-US" sz="2600" dirty="0" smtClean="0">
                <a:solidFill>
                  <a:srgbClr val="000000"/>
                </a:solidFill>
              </a:rPr>
              <a:t>Celebrate success</a:t>
            </a:r>
          </a:p>
          <a:p>
            <a:pPr>
              <a:lnSpc>
                <a:spcPts val="2800"/>
              </a:lnSpc>
              <a:spcBef>
                <a:spcPts val="1200"/>
              </a:spcBef>
              <a:buSzPct val="100000"/>
              <a:buFontTx/>
              <a:buBlip>
                <a:blip r:embed="rId3"/>
              </a:buBlip>
              <a:defRPr/>
            </a:pPr>
            <a:r>
              <a:rPr lang="en-GB" altLang="en-US" sz="2600" dirty="0" smtClean="0">
                <a:solidFill>
                  <a:srgbClr val="000000"/>
                </a:solidFill>
              </a:rPr>
              <a:t>Tackle failure</a:t>
            </a:r>
          </a:p>
          <a:p>
            <a:pPr>
              <a:lnSpc>
                <a:spcPts val="2800"/>
              </a:lnSpc>
              <a:spcBef>
                <a:spcPts val="1200"/>
              </a:spcBef>
              <a:buSzPct val="100000"/>
              <a:buFontTx/>
              <a:buBlip>
                <a:blip r:embed="rId3"/>
              </a:buBlip>
              <a:defRPr/>
            </a:pPr>
            <a:r>
              <a:rPr lang="en-GB" altLang="en-US" sz="2600" dirty="0" smtClean="0">
                <a:solidFill>
                  <a:srgbClr val="000000"/>
                </a:solidFill>
              </a:rPr>
              <a:t>Signpost help</a:t>
            </a:r>
          </a:p>
          <a:p>
            <a:pPr>
              <a:lnSpc>
                <a:spcPts val="2800"/>
              </a:lnSpc>
              <a:spcBef>
                <a:spcPts val="1200"/>
              </a:spcBef>
              <a:buSzPct val="100000"/>
              <a:buFontTx/>
              <a:buBlip>
                <a:blip r:embed="rId3"/>
              </a:buBlip>
              <a:defRPr/>
            </a:pPr>
            <a:r>
              <a:rPr lang="en-GB" altLang="en-US" sz="2600" dirty="0" smtClean="0">
                <a:solidFill>
                  <a:srgbClr val="000000"/>
                </a:solidFill>
              </a:rPr>
              <a:t>Influence debate</a:t>
            </a:r>
          </a:p>
          <a:p>
            <a:pPr>
              <a:lnSpc>
                <a:spcPts val="2800"/>
              </a:lnSpc>
              <a:spcBef>
                <a:spcPts val="1200"/>
              </a:spcBef>
              <a:buSzPct val="100000"/>
              <a:buFontTx/>
              <a:buBlip>
                <a:blip r:embed="rId3"/>
              </a:buBlip>
              <a:defRPr/>
            </a:pPr>
            <a:r>
              <a:rPr lang="en-GB" altLang="en-US" sz="2600" dirty="0" smtClean="0">
                <a:solidFill>
                  <a:srgbClr val="000000"/>
                </a:solidFill>
              </a:rPr>
              <a:t>Work in partnership</a:t>
            </a:r>
            <a:endParaRPr lang="en-US" altLang="en-US" sz="2600" dirty="0" smtClean="0">
              <a:solidFill>
                <a:srgbClr val="000000"/>
              </a:solidFill>
            </a:endParaRPr>
          </a:p>
          <a:p>
            <a:pPr>
              <a:lnSpc>
                <a:spcPts val="2800"/>
              </a:lnSpc>
              <a:spcBef>
                <a:spcPts val="1500"/>
              </a:spcBef>
              <a:buSzPct val="100000"/>
              <a:buFontTx/>
              <a:buBlip>
                <a:blip r:embed="rId3"/>
              </a:buBlip>
              <a:defRPr/>
            </a:pPr>
            <a:endParaRPr lang="en-US" altLang="en-US" sz="2900" dirty="0" smtClean="0">
              <a:solidFill>
                <a:srgbClr val="000000"/>
              </a:solidFill>
            </a:endParaRPr>
          </a:p>
        </p:txBody>
      </p:sp>
      <p:sp>
        <p:nvSpPr>
          <p:cNvPr id="23556" name="Shape 87"/>
          <p:cNvSpPr>
            <a:spLocks noChangeArrowheads="1"/>
          </p:cNvSpPr>
          <p:nvPr/>
        </p:nvSpPr>
        <p:spPr bwMode="auto">
          <a:xfrm>
            <a:off x="631825" y="696913"/>
            <a:ext cx="56007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6799" tIns="46799" rIns="46799" bIns="46799">
            <a:spAutoFit/>
          </a:bodyPr>
          <a:lstStyle>
            <a:lvl1pPr defTabSz="4572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pPr>
              <a:lnSpc>
                <a:spcPct val="85000"/>
              </a:lnSpc>
            </a:pPr>
            <a:r>
              <a:rPr lang="en-GB" altLang="en-US" sz="2800" dirty="0">
                <a:solidFill>
                  <a:srgbClr val="FFFFFF"/>
                </a:solidFill>
              </a:rPr>
              <a:t>Regulation to inspire improvement</a:t>
            </a:r>
            <a:endParaRPr lang="en-US" altLang="en-US" sz="2800" dirty="0">
              <a:solidFill>
                <a:srgbClr val="FFFFFF"/>
              </a:solidFill>
            </a:endParaRPr>
          </a:p>
        </p:txBody>
      </p:sp>
      <p:pic>
        <p:nvPicPr>
          <p:cNvPr id="23557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1633003">
            <a:off x="4275138" y="2452688"/>
            <a:ext cx="3916362" cy="303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63713530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hape 84"/>
          <p:cNvSpPr>
            <a:spLocks noChangeArrowheads="1"/>
          </p:cNvSpPr>
          <p:nvPr/>
        </p:nvSpPr>
        <p:spPr bwMode="auto">
          <a:xfrm flipV="1">
            <a:off x="449263" y="1557338"/>
            <a:ext cx="8277225" cy="4822825"/>
          </a:xfrm>
          <a:prstGeom prst="roundRect">
            <a:avLst>
              <a:gd name="adj" fmla="val 2167"/>
            </a:avLst>
          </a:prstGeom>
          <a:solidFill>
            <a:srgbClr val="EFBBC3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defTabSz="4572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pPr algn="l" rt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1800" kern="1200">
              <a:solidFill>
                <a:srgbClr val="000000"/>
              </a:solidFill>
            </a:endParaRPr>
          </a:p>
        </p:txBody>
      </p:sp>
      <p:sp>
        <p:nvSpPr>
          <p:cNvPr id="5124" name="Shape 86"/>
          <p:cNvSpPr>
            <a:spLocks noChangeArrowheads="1"/>
          </p:cNvSpPr>
          <p:nvPr/>
        </p:nvSpPr>
        <p:spPr bwMode="auto">
          <a:xfrm>
            <a:off x="574675" y="1700213"/>
            <a:ext cx="4138613" cy="47448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444500" indent="-444500" defTabSz="457200">
              <a:tabLst>
                <a:tab pos="355600" algn="l"/>
                <a:tab pos="444500" algn="l"/>
                <a:tab pos="952500" algn="l"/>
                <a:tab pos="1422400" algn="l"/>
                <a:tab pos="1905000" algn="l"/>
              </a:tabLs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742950" indent="-285750" defTabSz="457200">
              <a:tabLst>
                <a:tab pos="355600" algn="l"/>
                <a:tab pos="444500" algn="l"/>
                <a:tab pos="952500" algn="l"/>
                <a:tab pos="1422400" algn="l"/>
                <a:tab pos="1905000" algn="l"/>
              </a:tabLs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43000" indent="-228600" defTabSz="457200">
              <a:tabLst>
                <a:tab pos="355600" algn="l"/>
                <a:tab pos="444500" algn="l"/>
                <a:tab pos="952500" algn="l"/>
                <a:tab pos="1422400" algn="l"/>
                <a:tab pos="1905000" algn="l"/>
              </a:tabLs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600200" indent="-228600" defTabSz="457200">
              <a:tabLst>
                <a:tab pos="355600" algn="l"/>
                <a:tab pos="444500" algn="l"/>
                <a:tab pos="952500" algn="l"/>
                <a:tab pos="1422400" algn="l"/>
                <a:tab pos="1905000" algn="l"/>
              </a:tabLs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057400" indent="-228600" defTabSz="457200">
              <a:tabLst>
                <a:tab pos="355600" algn="l"/>
                <a:tab pos="444500" algn="l"/>
                <a:tab pos="952500" algn="l"/>
                <a:tab pos="1422400" algn="l"/>
                <a:tab pos="1905000" algn="l"/>
              </a:tabLs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444500" algn="l"/>
                <a:tab pos="952500" algn="l"/>
                <a:tab pos="1422400" algn="l"/>
                <a:tab pos="1905000" algn="l"/>
              </a:tabLs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444500" algn="l"/>
                <a:tab pos="952500" algn="l"/>
                <a:tab pos="1422400" algn="l"/>
                <a:tab pos="1905000" algn="l"/>
              </a:tabLs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444500" algn="l"/>
                <a:tab pos="952500" algn="l"/>
                <a:tab pos="1422400" algn="l"/>
                <a:tab pos="1905000" algn="l"/>
              </a:tabLs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444500" algn="l"/>
                <a:tab pos="952500" algn="l"/>
                <a:tab pos="1422400" algn="l"/>
                <a:tab pos="1905000" algn="l"/>
              </a:tabLs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pPr marL="0" indent="0" algn="l" rtl="0" eaLnBrk="0" fontAlgn="base" hangingPunct="0">
              <a:lnSpc>
                <a:spcPts val="2800"/>
              </a:lnSpc>
              <a:spcBef>
                <a:spcPts val="1500"/>
              </a:spcBef>
              <a:spcAft>
                <a:spcPct val="0"/>
              </a:spcAft>
              <a:buSzPct val="100000"/>
              <a:defRPr/>
            </a:pPr>
            <a:r>
              <a:rPr lang="en-GB" altLang="en-US" b="1" kern="1200" dirty="0" smtClean="0">
                <a:solidFill>
                  <a:srgbClr val="000000"/>
                </a:solidFill>
              </a:rPr>
              <a:t>How we do it:</a:t>
            </a:r>
          </a:p>
          <a:p>
            <a:pPr algn="l" rtl="0" eaLnBrk="0" fontAlgn="base" hangingPunct="0">
              <a:lnSpc>
                <a:spcPts val="2800"/>
              </a:lnSpc>
              <a:spcBef>
                <a:spcPts val="1000"/>
              </a:spcBef>
              <a:spcAft>
                <a:spcPct val="0"/>
              </a:spcAft>
              <a:buSzPct val="100000"/>
              <a:buFontTx/>
              <a:buBlip>
                <a:blip r:embed="rId3"/>
              </a:buBlip>
              <a:defRPr/>
            </a:pPr>
            <a:r>
              <a:rPr lang="en-GB" altLang="en-US" kern="1200" dirty="0" smtClean="0">
                <a:solidFill>
                  <a:srgbClr val="000000"/>
                </a:solidFill>
              </a:rPr>
              <a:t>Five key questions</a:t>
            </a:r>
          </a:p>
          <a:p>
            <a:pPr algn="l" rtl="0" eaLnBrk="0" fontAlgn="base" hangingPunct="0">
              <a:lnSpc>
                <a:spcPts val="2800"/>
              </a:lnSpc>
              <a:spcBef>
                <a:spcPts val="1000"/>
              </a:spcBef>
              <a:spcAft>
                <a:spcPct val="0"/>
              </a:spcAft>
              <a:buSzPct val="100000"/>
              <a:buFontTx/>
              <a:buBlip>
                <a:blip r:embed="rId3"/>
              </a:buBlip>
              <a:defRPr/>
            </a:pPr>
            <a:r>
              <a:rPr lang="en-GB" altLang="en-US" kern="1200" dirty="0" smtClean="0">
                <a:solidFill>
                  <a:srgbClr val="000000"/>
                </a:solidFill>
              </a:rPr>
              <a:t>Respond to concerns</a:t>
            </a:r>
          </a:p>
          <a:p>
            <a:pPr algn="l" rtl="0" eaLnBrk="0" fontAlgn="base" hangingPunct="0">
              <a:lnSpc>
                <a:spcPts val="2800"/>
              </a:lnSpc>
              <a:spcBef>
                <a:spcPts val="1000"/>
              </a:spcBef>
              <a:spcAft>
                <a:spcPct val="0"/>
              </a:spcAft>
              <a:buSzPct val="100000"/>
              <a:buFontTx/>
              <a:buBlip>
                <a:blip r:embed="rId3"/>
              </a:buBlip>
              <a:defRPr/>
            </a:pPr>
            <a:r>
              <a:rPr lang="en-GB" altLang="en-US" kern="1200" dirty="0" smtClean="0">
                <a:solidFill>
                  <a:srgbClr val="000000"/>
                </a:solidFill>
              </a:rPr>
              <a:t>Key lines of enquiry</a:t>
            </a:r>
          </a:p>
          <a:p>
            <a:pPr algn="l" rtl="0" eaLnBrk="0" fontAlgn="base" hangingPunct="0">
              <a:lnSpc>
                <a:spcPts val="2800"/>
              </a:lnSpc>
              <a:spcBef>
                <a:spcPts val="1000"/>
              </a:spcBef>
              <a:spcAft>
                <a:spcPct val="0"/>
              </a:spcAft>
              <a:buSzPct val="100000"/>
              <a:buFontTx/>
              <a:buBlip>
                <a:blip r:embed="rId3"/>
              </a:buBlip>
              <a:defRPr/>
            </a:pPr>
            <a:r>
              <a:rPr lang="en-GB" altLang="en-US" kern="1200" dirty="0" smtClean="0">
                <a:solidFill>
                  <a:srgbClr val="000000"/>
                </a:solidFill>
              </a:rPr>
              <a:t>Specialist inspectors</a:t>
            </a:r>
          </a:p>
          <a:p>
            <a:pPr algn="l" rtl="0" eaLnBrk="0" fontAlgn="base" hangingPunct="0">
              <a:lnSpc>
                <a:spcPts val="2800"/>
              </a:lnSpc>
              <a:spcBef>
                <a:spcPts val="1000"/>
              </a:spcBef>
              <a:spcAft>
                <a:spcPct val="0"/>
              </a:spcAft>
              <a:buSzPct val="100000"/>
              <a:buFontTx/>
              <a:buBlip>
                <a:blip r:embed="rId3"/>
              </a:buBlip>
              <a:defRPr/>
            </a:pPr>
            <a:r>
              <a:rPr lang="en-GB" altLang="en-US" kern="1200" dirty="0" smtClean="0">
                <a:solidFill>
                  <a:srgbClr val="000000"/>
                </a:solidFill>
              </a:rPr>
              <a:t>Experts by experience</a:t>
            </a:r>
          </a:p>
          <a:p>
            <a:pPr algn="l" rtl="0" eaLnBrk="0" fontAlgn="base" hangingPunct="0">
              <a:lnSpc>
                <a:spcPts val="2800"/>
              </a:lnSpc>
              <a:spcBef>
                <a:spcPts val="1000"/>
              </a:spcBef>
              <a:spcAft>
                <a:spcPct val="0"/>
              </a:spcAft>
              <a:buSzPct val="100000"/>
              <a:buFontTx/>
              <a:buBlip>
                <a:blip r:embed="rId3"/>
              </a:buBlip>
              <a:defRPr/>
            </a:pPr>
            <a:r>
              <a:rPr lang="en-GB" altLang="en-US" kern="1200" dirty="0" smtClean="0">
                <a:solidFill>
                  <a:srgbClr val="000000"/>
                </a:solidFill>
              </a:rPr>
              <a:t>Ratings characteristics</a:t>
            </a:r>
          </a:p>
          <a:p>
            <a:pPr algn="l" rtl="0" eaLnBrk="0" fontAlgn="base" hangingPunct="0">
              <a:lnSpc>
                <a:spcPts val="2800"/>
              </a:lnSpc>
              <a:spcBef>
                <a:spcPts val="1000"/>
              </a:spcBef>
              <a:spcAft>
                <a:spcPct val="0"/>
              </a:spcAft>
              <a:buSzPct val="100000"/>
              <a:buFontTx/>
              <a:buBlip>
                <a:blip r:embed="rId3"/>
              </a:buBlip>
              <a:defRPr/>
            </a:pPr>
            <a:r>
              <a:rPr lang="en-GB" altLang="en-US" kern="1200" dirty="0" smtClean="0">
                <a:solidFill>
                  <a:srgbClr val="000000"/>
                </a:solidFill>
              </a:rPr>
              <a:t>Reports</a:t>
            </a:r>
          </a:p>
          <a:p>
            <a:pPr algn="l" rtl="0" eaLnBrk="0" fontAlgn="base" hangingPunct="0">
              <a:lnSpc>
                <a:spcPts val="2800"/>
              </a:lnSpc>
              <a:spcBef>
                <a:spcPts val="1000"/>
              </a:spcBef>
              <a:spcAft>
                <a:spcPct val="0"/>
              </a:spcAft>
              <a:buSzPct val="100000"/>
              <a:buFontTx/>
              <a:buBlip>
                <a:blip r:embed="rId3"/>
              </a:buBlip>
              <a:defRPr/>
            </a:pPr>
            <a:r>
              <a:rPr lang="en-GB" altLang="en-US" kern="1200" dirty="0" smtClean="0">
                <a:solidFill>
                  <a:srgbClr val="000000"/>
                </a:solidFill>
              </a:rPr>
              <a:t>Enforcement</a:t>
            </a:r>
          </a:p>
          <a:p>
            <a:pPr algn="l" rtl="0" eaLnBrk="0" fontAlgn="base" hangingPunct="0">
              <a:lnSpc>
                <a:spcPts val="2800"/>
              </a:lnSpc>
              <a:spcBef>
                <a:spcPts val="1000"/>
              </a:spcBef>
              <a:spcAft>
                <a:spcPct val="0"/>
              </a:spcAft>
              <a:buSzPct val="100000"/>
              <a:buFontTx/>
              <a:buBlip>
                <a:blip r:embed="rId3"/>
              </a:buBlip>
              <a:defRPr/>
            </a:pPr>
            <a:r>
              <a:rPr lang="en-GB" altLang="en-US" kern="1200" dirty="0" smtClean="0">
                <a:solidFill>
                  <a:srgbClr val="000000"/>
                </a:solidFill>
              </a:rPr>
              <a:t>Co-production</a:t>
            </a:r>
          </a:p>
        </p:txBody>
      </p:sp>
      <p:sp>
        <p:nvSpPr>
          <p:cNvPr id="9220" name="Shape 87"/>
          <p:cNvSpPr>
            <a:spLocks noChangeArrowheads="1"/>
          </p:cNvSpPr>
          <p:nvPr/>
        </p:nvSpPr>
        <p:spPr bwMode="auto">
          <a:xfrm>
            <a:off x="631825" y="696913"/>
            <a:ext cx="56007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6799" tIns="46799" rIns="46799" bIns="46799">
            <a:spAutoFit/>
          </a:bodyPr>
          <a:lstStyle>
            <a:lvl1pPr defTabSz="4572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</a:pPr>
            <a:r>
              <a:rPr lang="en-GB" altLang="en-US" sz="2800" kern="1200" dirty="0">
                <a:solidFill>
                  <a:srgbClr val="FFFFFF"/>
                </a:solidFill>
              </a:rPr>
              <a:t>Regulation to inspire improvement</a:t>
            </a:r>
            <a:endParaRPr lang="en-US" altLang="en-US" sz="2800" kern="1200" dirty="0">
              <a:solidFill>
                <a:srgbClr val="FFFFFF"/>
              </a:solidFill>
            </a:endParaRPr>
          </a:p>
        </p:txBody>
      </p:sp>
      <p:pic>
        <p:nvPicPr>
          <p:cNvPr id="9221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562400">
            <a:off x="4614536" y="2551070"/>
            <a:ext cx="3663613" cy="2835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79733324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AutoShape 3"/>
          <p:cNvSpPr>
            <a:spLocks noChangeArrowheads="1"/>
          </p:cNvSpPr>
          <p:nvPr/>
        </p:nvSpPr>
        <p:spPr bwMode="auto">
          <a:xfrm flipV="1">
            <a:off x="468313" y="1557338"/>
            <a:ext cx="8280400" cy="4824412"/>
          </a:xfrm>
          <a:prstGeom prst="roundRect">
            <a:avLst>
              <a:gd name="adj" fmla="val 2167"/>
            </a:avLst>
          </a:prstGeom>
          <a:solidFill>
            <a:srgbClr val="EFBBC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rot="10800000"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25603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fld id="{BE50D1C0-6FB3-4079-A36A-3D16E6A08A0C}" type="slidenum">
              <a:rPr lang="en-US" altLang="en-US" sz="900" smtClean="0">
                <a:solidFill>
                  <a:srgbClr val="5F2861"/>
                </a:solidFill>
                <a:ea typeface="ＭＳ Ｐゴシック" pitchFamily="34" charset="-128"/>
              </a:rPr>
              <a:pPr/>
              <a:t>7</a:t>
            </a:fld>
            <a:endParaRPr lang="en-US" altLang="en-US" sz="1400" dirty="0" smtClean="0">
              <a:solidFill>
                <a:srgbClr val="6D2E69"/>
              </a:solidFill>
              <a:ea typeface="ＭＳ Ｐゴシック" pitchFamily="34" charset="-128"/>
            </a:endParaRPr>
          </a:p>
        </p:txBody>
      </p:sp>
      <p:sp>
        <p:nvSpPr>
          <p:cNvPr id="25604" name="Rectangle 2"/>
          <p:cNvSpPr>
            <a:spLocks noGrp="1" noChangeArrowheads="1"/>
          </p:cNvSpPr>
          <p:nvPr>
            <p:ph type="title"/>
          </p:nvPr>
        </p:nvSpPr>
        <p:spPr>
          <a:xfrm>
            <a:off x="611560" y="668322"/>
            <a:ext cx="5578475" cy="906463"/>
          </a:xfrm>
        </p:spPr>
        <p:txBody>
          <a:bodyPr/>
          <a:lstStyle/>
          <a:p>
            <a:pPr eaLnBrk="1" hangingPunct="1"/>
            <a:r>
              <a:rPr lang="en-GB" altLang="en-US" sz="2800" dirty="0" smtClean="0"/>
              <a:t>New for April 2015</a:t>
            </a:r>
          </a:p>
        </p:txBody>
      </p:sp>
      <p:sp>
        <p:nvSpPr>
          <p:cNvPr id="2560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36588" y="1666875"/>
            <a:ext cx="7920037" cy="4464050"/>
          </a:xfrm>
        </p:spPr>
        <p:txBody>
          <a:bodyPr/>
          <a:lstStyle/>
          <a:p>
            <a:pPr marL="360363" indent="-360363" eaLnBrk="1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SzPct val="100000"/>
              <a:buFontTx/>
              <a:buBlip>
                <a:blip r:embed="rId3"/>
              </a:buBlip>
              <a:tabLst>
                <a:tab pos="360363" algn="l"/>
              </a:tabLst>
            </a:pPr>
            <a:r>
              <a:rPr lang="en-GB" altLang="en-US" sz="3600" dirty="0" smtClean="0"/>
              <a:t>Fundamental standards</a:t>
            </a:r>
          </a:p>
          <a:p>
            <a:pPr marL="717550" lvl="1" indent="-360363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SzPct val="100000"/>
              <a:buBlip>
                <a:blip r:embed="rId3"/>
              </a:buBlip>
              <a:tabLst>
                <a:tab pos="360363" algn="l"/>
              </a:tabLst>
            </a:pPr>
            <a:r>
              <a:rPr lang="en-GB" altLang="en-US" sz="3200" dirty="0">
                <a:solidFill>
                  <a:srgbClr val="000000"/>
                </a:solidFill>
              </a:rPr>
              <a:t>Fit and proper person requirement</a:t>
            </a:r>
            <a:endParaRPr lang="en-GB" altLang="en-US" sz="3200" dirty="0"/>
          </a:p>
          <a:p>
            <a:pPr marL="717550" lvl="1" indent="-360363" eaLnBrk="1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SzPct val="100000"/>
              <a:buFontTx/>
              <a:buBlip>
                <a:blip r:embed="rId3"/>
              </a:buBlip>
              <a:tabLst>
                <a:tab pos="360363" algn="l"/>
              </a:tabLst>
            </a:pPr>
            <a:r>
              <a:rPr lang="en-GB" altLang="en-US" sz="3200" dirty="0" smtClean="0"/>
              <a:t>Duty of candour</a:t>
            </a:r>
          </a:p>
          <a:p>
            <a:pPr marL="360363" indent="-360363" eaLnBrk="1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SzPct val="100000"/>
              <a:buFontTx/>
              <a:buBlip>
                <a:blip r:embed="rId3"/>
              </a:buBlip>
              <a:tabLst>
                <a:tab pos="360363" algn="l"/>
              </a:tabLst>
            </a:pPr>
            <a:r>
              <a:rPr lang="en-GB" altLang="en-US" sz="3600" dirty="0" smtClean="0"/>
              <a:t>Special measures</a:t>
            </a:r>
          </a:p>
          <a:p>
            <a:pPr marL="360363" indent="-360363" eaLnBrk="1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SzPct val="100000"/>
              <a:buFontTx/>
              <a:buBlip>
                <a:blip r:embed="rId3"/>
              </a:buBlip>
              <a:tabLst>
                <a:tab pos="360363" algn="l"/>
              </a:tabLst>
            </a:pPr>
            <a:r>
              <a:rPr lang="en-GB" altLang="en-US" sz="3600" dirty="0" smtClean="0"/>
              <a:t>Scores on the doors</a:t>
            </a:r>
          </a:p>
          <a:p>
            <a:pPr marL="360363" indent="-360363" eaLnBrk="1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SzPct val="100000"/>
              <a:buFontTx/>
              <a:buBlip>
                <a:blip r:embed="rId3"/>
              </a:buBlip>
              <a:tabLst>
                <a:tab pos="360363" algn="l"/>
              </a:tabLst>
            </a:pPr>
            <a:r>
              <a:rPr lang="en-GB" altLang="en-US" sz="3600" dirty="0" smtClean="0"/>
              <a:t>Market oversight</a:t>
            </a:r>
          </a:p>
          <a:p>
            <a:pPr marL="0" indent="0" eaLnBrk="1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SzPct val="100000"/>
              <a:tabLst>
                <a:tab pos="360363" algn="l"/>
              </a:tabLst>
            </a:pPr>
            <a:endParaRPr lang="en-GB" altLang="en-US" sz="1800" dirty="0" smtClean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6790" y="3284984"/>
            <a:ext cx="2481634" cy="2857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2027435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3"/>
          <p:cNvSpPr>
            <a:spLocks noChangeArrowheads="1"/>
          </p:cNvSpPr>
          <p:nvPr/>
        </p:nvSpPr>
        <p:spPr bwMode="auto">
          <a:xfrm flipV="1">
            <a:off x="468313" y="1557338"/>
            <a:ext cx="8280400" cy="4824412"/>
          </a:xfrm>
          <a:prstGeom prst="roundRect">
            <a:avLst>
              <a:gd name="adj" fmla="val 2167"/>
            </a:avLst>
          </a:prstGeom>
          <a:solidFill>
            <a:srgbClr val="EFBBC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rot="10800000"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pPr algn="l" rt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kern="1200">
              <a:solidFill>
                <a:srgbClr val="000000"/>
              </a:solidFill>
            </a:endParaRPr>
          </a:p>
        </p:txBody>
      </p:sp>
      <p:sp>
        <p:nvSpPr>
          <p:cNvPr id="14339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fld id="{A1E1C45F-F778-4329-831A-2C30F04AB691}" type="slidenum">
              <a:rPr lang="en-US" altLang="en-US" sz="900" smtClean="0">
                <a:solidFill>
                  <a:srgbClr val="5F2861"/>
                </a:solidFill>
                <a:ea typeface="MS PGothic" pitchFamily="34" charset="-128"/>
              </a:rPr>
              <a:pPr/>
              <a:t>8</a:t>
            </a:fld>
            <a:endParaRPr lang="en-US" altLang="en-US" sz="1400" smtClean="0">
              <a:solidFill>
                <a:srgbClr val="6D2E69"/>
              </a:solidFill>
              <a:ea typeface="MS PGothic" pitchFamily="34" charset="-128"/>
            </a:endParaRPr>
          </a:p>
        </p:txBody>
      </p:sp>
      <p:sp>
        <p:nvSpPr>
          <p:cNvPr id="1434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z="2800" dirty="0" smtClean="0"/>
              <a:t>Duty of candour</a:t>
            </a:r>
          </a:p>
        </p:txBody>
      </p:sp>
      <p:sp>
        <p:nvSpPr>
          <p:cNvPr id="1434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36086" y="1666124"/>
            <a:ext cx="7920037" cy="4464050"/>
          </a:xfrm>
        </p:spPr>
        <p:txBody>
          <a:bodyPr/>
          <a:lstStyle/>
          <a:p>
            <a:pPr marL="360363" indent="-360363" eaLnBrk="1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SzPct val="100000"/>
              <a:buFontTx/>
              <a:buBlip>
                <a:blip r:embed="rId3"/>
              </a:buBlip>
              <a:tabLst>
                <a:tab pos="360363" algn="l"/>
              </a:tabLst>
            </a:pPr>
            <a:r>
              <a:rPr lang="en-GB" altLang="en-US" sz="2800" dirty="0" smtClean="0"/>
              <a:t>Purpose</a:t>
            </a:r>
          </a:p>
          <a:p>
            <a:pPr marL="717551" lvl="1" indent="-360363" eaLnBrk="1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SzPct val="100000"/>
              <a:buFontTx/>
              <a:buBlip>
                <a:blip r:embed="rId3"/>
              </a:buBlip>
              <a:tabLst>
                <a:tab pos="360363" algn="l"/>
              </a:tabLst>
            </a:pPr>
            <a:r>
              <a:rPr lang="en-GB" altLang="en-US" sz="2400" dirty="0" smtClean="0"/>
              <a:t>Promotes adoption of openness and transparency in services</a:t>
            </a:r>
          </a:p>
          <a:p>
            <a:pPr marL="717551" lvl="1" indent="-360363" eaLnBrk="1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SzPct val="100000"/>
              <a:buFontTx/>
              <a:buBlip>
                <a:blip r:embed="rId3"/>
              </a:buBlip>
              <a:tabLst>
                <a:tab pos="360363" algn="l"/>
              </a:tabLst>
            </a:pPr>
            <a:r>
              <a:rPr lang="en-GB" altLang="en-US" sz="2400" dirty="0" smtClean="0"/>
              <a:t>Supports development of safety culture</a:t>
            </a:r>
          </a:p>
          <a:p>
            <a:pPr marL="360363" lvl="0" indent="-360363" eaLnBrk="1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SzPct val="100000"/>
              <a:buBlip>
                <a:blip r:embed="rId3"/>
              </a:buBlip>
              <a:tabLst>
                <a:tab pos="360363" algn="l"/>
              </a:tabLst>
            </a:pPr>
            <a:r>
              <a:rPr lang="en-GB" altLang="en-US" sz="2800" dirty="0" smtClean="0">
                <a:solidFill>
                  <a:srgbClr val="000000"/>
                </a:solidFill>
              </a:rPr>
              <a:t>Actions for providers</a:t>
            </a:r>
          </a:p>
          <a:p>
            <a:pPr marL="717551" lvl="1" indent="-360363" eaLnBrk="1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SzPct val="100000"/>
              <a:buBlip>
                <a:blip r:embed="rId3"/>
              </a:buBlip>
              <a:tabLst>
                <a:tab pos="360363" algn="l"/>
              </a:tabLst>
            </a:pPr>
            <a:r>
              <a:rPr lang="en-GB" altLang="en-US" sz="2400" dirty="0" smtClean="0">
                <a:solidFill>
                  <a:srgbClr val="000000"/>
                </a:solidFill>
              </a:rPr>
              <a:t>Inform people when things go wrong</a:t>
            </a:r>
          </a:p>
          <a:p>
            <a:pPr marL="717551" lvl="1" indent="-360363" eaLnBrk="1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SzPct val="100000"/>
              <a:buBlip>
                <a:blip r:embed="rId3"/>
              </a:buBlip>
              <a:tabLst>
                <a:tab pos="360363" algn="l"/>
              </a:tabLst>
            </a:pPr>
            <a:r>
              <a:rPr lang="en-GB" altLang="en-US" sz="2400" dirty="0" smtClean="0">
                <a:solidFill>
                  <a:srgbClr val="000000"/>
                </a:solidFill>
              </a:rPr>
              <a:t>Provide support, truthful information &amp; apology</a:t>
            </a:r>
          </a:p>
          <a:p>
            <a:pPr marL="360363" lvl="0" indent="-360363" eaLnBrk="1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SzPct val="100000"/>
              <a:buBlip>
                <a:blip r:embed="rId3"/>
              </a:buBlip>
              <a:tabLst>
                <a:tab pos="360363" algn="l"/>
              </a:tabLst>
            </a:pPr>
            <a:r>
              <a:rPr lang="en-GB" altLang="en-US" sz="2800" dirty="0" smtClean="0">
                <a:solidFill>
                  <a:srgbClr val="000000"/>
                </a:solidFill>
              </a:rPr>
              <a:t>CQC</a:t>
            </a:r>
          </a:p>
          <a:p>
            <a:pPr marL="717551" lvl="1" indent="-360363" eaLnBrk="1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SzPct val="100000"/>
              <a:buBlip>
                <a:blip r:embed="rId3"/>
              </a:buBlip>
              <a:tabLst>
                <a:tab pos="360363" algn="l"/>
              </a:tabLst>
            </a:pPr>
            <a:r>
              <a:rPr lang="en-GB" altLang="en-US" sz="2400" dirty="0" smtClean="0">
                <a:solidFill>
                  <a:srgbClr val="000000"/>
                </a:solidFill>
              </a:rPr>
              <a:t>Registration</a:t>
            </a:r>
          </a:p>
          <a:p>
            <a:pPr marL="717551" lvl="1" indent="-360363" eaLnBrk="1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SzPct val="100000"/>
              <a:buBlip>
                <a:blip r:embed="rId3"/>
              </a:buBlip>
              <a:tabLst>
                <a:tab pos="360363" algn="l"/>
              </a:tabLst>
            </a:pPr>
            <a:r>
              <a:rPr lang="en-GB" altLang="en-US" sz="2400" dirty="0" smtClean="0">
                <a:solidFill>
                  <a:srgbClr val="000000"/>
                </a:solidFill>
              </a:rPr>
              <a:t>Inspection – existing key lines of enquiry</a:t>
            </a:r>
          </a:p>
          <a:p>
            <a:pPr marL="360363" lvl="0" indent="-360363" eaLnBrk="1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SzPct val="100000"/>
              <a:buBlip>
                <a:blip r:embed="rId3"/>
              </a:buBlip>
              <a:tabLst>
                <a:tab pos="360363" algn="l"/>
              </a:tabLst>
            </a:pPr>
            <a:endParaRPr lang="en-GB" altLang="en-US" sz="2800" dirty="0" smtClean="0">
              <a:solidFill>
                <a:srgbClr val="000000"/>
              </a:solidFill>
            </a:endParaRPr>
          </a:p>
          <a:p>
            <a:pPr marL="717551" lvl="1" indent="-360363" eaLnBrk="1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SzPct val="100000"/>
              <a:buBlip>
                <a:blip r:embed="rId3"/>
              </a:buBlip>
              <a:tabLst>
                <a:tab pos="360363" algn="l"/>
              </a:tabLst>
            </a:pPr>
            <a:endParaRPr lang="en-GB" altLang="en-US" sz="3200" dirty="0">
              <a:solidFill>
                <a:srgbClr val="000000"/>
              </a:solidFill>
            </a:endParaRPr>
          </a:p>
          <a:p>
            <a:pPr marL="360363" indent="-360363" eaLnBrk="1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SzPct val="100000"/>
              <a:buFontTx/>
              <a:buBlip>
                <a:blip r:embed="rId3"/>
              </a:buBlip>
              <a:tabLst>
                <a:tab pos="360363" algn="l"/>
              </a:tabLst>
            </a:pPr>
            <a:endParaRPr lang="en-GB" altLang="en-US" sz="3200" dirty="0" smtClean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2379" y="4797152"/>
            <a:ext cx="1237638" cy="14212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15168927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3"/>
          <p:cNvSpPr>
            <a:spLocks noChangeArrowheads="1"/>
          </p:cNvSpPr>
          <p:nvPr/>
        </p:nvSpPr>
        <p:spPr bwMode="auto">
          <a:xfrm flipV="1">
            <a:off x="468313" y="1557338"/>
            <a:ext cx="8280400" cy="4824412"/>
          </a:xfrm>
          <a:prstGeom prst="roundRect">
            <a:avLst>
              <a:gd name="adj" fmla="val 2167"/>
            </a:avLst>
          </a:prstGeom>
          <a:solidFill>
            <a:srgbClr val="EFBBC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rot="10800000"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pPr algn="l" rt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kern="1200">
              <a:solidFill>
                <a:srgbClr val="000000"/>
              </a:solidFill>
            </a:endParaRPr>
          </a:p>
        </p:txBody>
      </p:sp>
      <p:sp>
        <p:nvSpPr>
          <p:cNvPr id="14339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fld id="{A1E1C45F-F778-4329-831A-2C30F04AB691}" type="slidenum">
              <a:rPr lang="en-US" altLang="en-US" sz="900" smtClean="0">
                <a:solidFill>
                  <a:srgbClr val="5F2861"/>
                </a:solidFill>
                <a:ea typeface="MS PGothic" pitchFamily="34" charset="-128"/>
              </a:rPr>
              <a:pPr/>
              <a:t>9</a:t>
            </a:fld>
            <a:endParaRPr lang="en-US" altLang="en-US" sz="1400" smtClean="0">
              <a:solidFill>
                <a:srgbClr val="6D2E69"/>
              </a:solidFill>
              <a:ea typeface="MS PGothic" pitchFamily="34" charset="-128"/>
            </a:endParaRPr>
          </a:p>
        </p:txBody>
      </p:sp>
      <p:sp>
        <p:nvSpPr>
          <p:cNvPr id="1434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z="2800" dirty="0" smtClean="0"/>
              <a:t>Fit and proper person requirement</a:t>
            </a:r>
          </a:p>
        </p:txBody>
      </p:sp>
      <p:sp>
        <p:nvSpPr>
          <p:cNvPr id="1434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36086" y="1666124"/>
            <a:ext cx="7920037" cy="4464050"/>
          </a:xfrm>
        </p:spPr>
        <p:txBody>
          <a:bodyPr/>
          <a:lstStyle/>
          <a:p>
            <a:pPr marL="360363" indent="-360363" eaLnBrk="1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SzPct val="100000"/>
              <a:buFontTx/>
              <a:buBlip>
                <a:blip r:embed="rId3"/>
              </a:buBlip>
              <a:tabLst>
                <a:tab pos="360363" algn="l"/>
              </a:tabLst>
            </a:pPr>
            <a:r>
              <a:rPr lang="en-GB" altLang="en-US" sz="2800" dirty="0" smtClean="0"/>
              <a:t>Purpose</a:t>
            </a:r>
          </a:p>
          <a:p>
            <a:pPr marL="717551" lvl="1" indent="-360363" eaLnBrk="1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SzPct val="100000"/>
              <a:buFontTx/>
              <a:buBlip>
                <a:blip r:embed="rId3"/>
              </a:buBlip>
              <a:tabLst>
                <a:tab pos="360363" algn="l"/>
              </a:tabLst>
            </a:pPr>
            <a:r>
              <a:rPr lang="en-GB" altLang="en-US" sz="2400" dirty="0" smtClean="0"/>
              <a:t>Ensure directors or equivalents are held accountable for the delivery of care and</a:t>
            </a:r>
          </a:p>
          <a:p>
            <a:pPr marL="717551" lvl="1" indent="-360363" eaLnBrk="1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SzPct val="100000"/>
              <a:buFontTx/>
              <a:buBlip>
                <a:blip r:embed="rId3"/>
              </a:buBlip>
              <a:tabLst>
                <a:tab pos="360363" algn="l"/>
              </a:tabLst>
            </a:pPr>
            <a:r>
              <a:rPr lang="en-GB" altLang="en-US" sz="2400" dirty="0" smtClean="0"/>
              <a:t>They are fit and proper to carry out this role</a:t>
            </a:r>
          </a:p>
          <a:p>
            <a:pPr marL="360363" lvl="0" indent="-360363" eaLnBrk="1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SzPct val="100000"/>
              <a:buBlip>
                <a:blip r:embed="rId3"/>
              </a:buBlip>
              <a:tabLst>
                <a:tab pos="360363" algn="l"/>
              </a:tabLst>
            </a:pPr>
            <a:r>
              <a:rPr lang="en-GB" altLang="en-US" sz="2800" dirty="0" smtClean="0">
                <a:solidFill>
                  <a:srgbClr val="000000"/>
                </a:solidFill>
              </a:rPr>
              <a:t>Actions for providers</a:t>
            </a:r>
          </a:p>
          <a:p>
            <a:pPr marL="717551" lvl="1" indent="-360363" eaLnBrk="1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SzPct val="100000"/>
              <a:buBlip>
                <a:blip r:embed="rId3"/>
              </a:buBlip>
              <a:tabLst>
                <a:tab pos="360363" algn="l"/>
              </a:tabLst>
            </a:pPr>
            <a:r>
              <a:rPr lang="en-GB" altLang="en-US" sz="2400" dirty="0" smtClean="0">
                <a:solidFill>
                  <a:srgbClr val="000000"/>
                </a:solidFill>
              </a:rPr>
              <a:t>Ensure recruitment of ‘directors’ tests whether candidates meet the requirement</a:t>
            </a:r>
          </a:p>
          <a:p>
            <a:pPr marL="360363" lvl="0" indent="-360363" eaLnBrk="1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SzPct val="100000"/>
              <a:buBlip>
                <a:blip r:embed="rId3"/>
              </a:buBlip>
              <a:tabLst>
                <a:tab pos="360363" algn="l"/>
              </a:tabLst>
            </a:pPr>
            <a:r>
              <a:rPr lang="en-GB" altLang="en-US" sz="2800" dirty="0" smtClean="0">
                <a:solidFill>
                  <a:srgbClr val="000000"/>
                </a:solidFill>
              </a:rPr>
              <a:t>CQC</a:t>
            </a:r>
          </a:p>
          <a:p>
            <a:pPr marL="717551" lvl="1" indent="-360363" eaLnBrk="1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SzPct val="100000"/>
              <a:buBlip>
                <a:blip r:embed="rId3"/>
              </a:buBlip>
              <a:tabLst>
                <a:tab pos="360363" algn="l"/>
              </a:tabLst>
            </a:pPr>
            <a:r>
              <a:rPr lang="en-GB" altLang="en-US" sz="2400" dirty="0" smtClean="0">
                <a:solidFill>
                  <a:srgbClr val="000000"/>
                </a:solidFill>
              </a:rPr>
              <a:t>Registration</a:t>
            </a:r>
          </a:p>
          <a:p>
            <a:pPr marL="717551" lvl="1" indent="-360363" eaLnBrk="1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SzPct val="100000"/>
              <a:buBlip>
                <a:blip r:embed="rId3"/>
              </a:buBlip>
              <a:tabLst>
                <a:tab pos="360363" algn="l"/>
              </a:tabLst>
            </a:pPr>
            <a:r>
              <a:rPr lang="en-GB" altLang="en-US" sz="2400" dirty="0" smtClean="0">
                <a:solidFill>
                  <a:srgbClr val="000000"/>
                </a:solidFill>
              </a:rPr>
              <a:t>Respond to concerns raised</a:t>
            </a:r>
          </a:p>
          <a:p>
            <a:pPr marL="360363" lvl="0" indent="-360363" eaLnBrk="1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SzPct val="100000"/>
              <a:buBlip>
                <a:blip r:embed="rId3"/>
              </a:buBlip>
              <a:tabLst>
                <a:tab pos="360363" algn="l"/>
              </a:tabLst>
            </a:pPr>
            <a:endParaRPr lang="en-GB" altLang="en-US" sz="2800" dirty="0" smtClean="0">
              <a:solidFill>
                <a:srgbClr val="000000"/>
              </a:solidFill>
            </a:endParaRPr>
          </a:p>
          <a:p>
            <a:pPr marL="717551" lvl="1" indent="-360363" eaLnBrk="1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SzPct val="100000"/>
              <a:buBlip>
                <a:blip r:embed="rId3"/>
              </a:buBlip>
              <a:tabLst>
                <a:tab pos="360363" algn="l"/>
              </a:tabLst>
            </a:pPr>
            <a:endParaRPr lang="en-GB" altLang="en-US" sz="3200" dirty="0">
              <a:solidFill>
                <a:srgbClr val="000000"/>
              </a:solidFill>
            </a:endParaRPr>
          </a:p>
          <a:p>
            <a:pPr marL="360363" indent="-360363" eaLnBrk="1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SzPct val="100000"/>
              <a:buFontTx/>
              <a:buBlip>
                <a:blip r:embed="rId3"/>
              </a:buBlip>
              <a:tabLst>
                <a:tab pos="360363" algn="l"/>
              </a:tabLst>
            </a:pPr>
            <a:endParaRPr lang="en-GB" altLang="en-US" sz="3200" dirty="0" smtClean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7362" y="4653136"/>
            <a:ext cx="1315078" cy="1514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8029301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3"/>
          <p:cNvSpPr>
            <a:spLocks noChangeArrowheads="1"/>
          </p:cNvSpPr>
          <p:nvPr/>
        </p:nvSpPr>
        <p:spPr bwMode="auto">
          <a:xfrm flipV="1">
            <a:off x="468313" y="1557338"/>
            <a:ext cx="8280400" cy="4824412"/>
          </a:xfrm>
          <a:prstGeom prst="roundRect">
            <a:avLst>
              <a:gd name="adj" fmla="val 2167"/>
            </a:avLst>
          </a:prstGeom>
          <a:solidFill>
            <a:srgbClr val="EFBBC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rot="10800000"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pPr algn="l" rt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kern="1200">
              <a:solidFill>
                <a:srgbClr val="000000"/>
              </a:solidFill>
            </a:endParaRPr>
          </a:p>
        </p:txBody>
      </p:sp>
      <p:sp>
        <p:nvSpPr>
          <p:cNvPr id="14339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fld id="{A1E1C45F-F778-4329-831A-2C30F04AB691}" type="slidenum">
              <a:rPr lang="en-US" altLang="en-US" sz="900" smtClean="0">
                <a:solidFill>
                  <a:srgbClr val="5F2861"/>
                </a:solidFill>
                <a:ea typeface="MS PGothic" pitchFamily="34" charset="-128"/>
              </a:rPr>
              <a:pPr/>
              <a:t>10</a:t>
            </a:fld>
            <a:endParaRPr lang="en-US" altLang="en-US" sz="1400" smtClean="0">
              <a:solidFill>
                <a:srgbClr val="6D2E69"/>
              </a:solidFill>
              <a:ea typeface="MS PGothic" pitchFamily="34" charset="-128"/>
            </a:endParaRPr>
          </a:p>
        </p:txBody>
      </p:sp>
      <p:sp>
        <p:nvSpPr>
          <p:cNvPr id="1434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z="2800" dirty="0" smtClean="0"/>
              <a:t>Special measures</a:t>
            </a:r>
          </a:p>
        </p:txBody>
      </p:sp>
      <p:sp>
        <p:nvSpPr>
          <p:cNvPr id="1434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36087" y="1666124"/>
            <a:ext cx="6312178" cy="4464050"/>
          </a:xfrm>
        </p:spPr>
        <p:txBody>
          <a:bodyPr/>
          <a:lstStyle/>
          <a:p>
            <a:pPr marL="360363" indent="-360363" eaLnBrk="1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SzPct val="100000"/>
              <a:buFontTx/>
              <a:buBlip>
                <a:blip r:embed="rId3"/>
              </a:buBlip>
              <a:tabLst>
                <a:tab pos="360363" algn="l"/>
              </a:tabLst>
            </a:pPr>
            <a:r>
              <a:rPr lang="en-GB" altLang="en-US" sz="2800" dirty="0" smtClean="0"/>
              <a:t>Purpose</a:t>
            </a:r>
          </a:p>
          <a:p>
            <a:pPr marL="717551" lvl="1" indent="-360363" eaLnBrk="1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SzPct val="100000"/>
              <a:buFontTx/>
              <a:buBlip>
                <a:blip r:embed="rId3"/>
              </a:buBlip>
              <a:tabLst>
                <a:tab pos="360363" algn="l"/>
              </a:tabLst>
            </a:pPr>
            <a:r>
              <a:rPr lang="en-GB" altLang="en-US" dirty="0" smtClean="0"/>
              <a:t>Ensure failing services improve or close</a:t>
            </a:r>
          </a:p>
          <a:p>
            <a:pPr marL="360363" lvl="0" indent="-360363" eaLnBrk="1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SzPct val="100000"/>
              <a:buBlip>
                <a:blip r:embed="rId3"/>
              </a:buBlip>
              <a:tabLst>
                <a:tab pos="360363" algn="l"/>
              </a:tabLst>
            </a:pPr>
            <a:r>
              <a:rPr lang="en-GB" altLang="en-US" sz="2800" dirty="0" smtClean="0">
                <a:solidFill>
                  <a:srgbClr val="000000"/>
                </a:solidFill>
              </a:rPr>
              <a:t>Actions for providers</a:t>
            </a:r>
          </a:p>
          <a:p>
            <a:pPr marL="717551" lvl="1" indent="-360363" eaLnBrk="1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SzPct val="100000"/>
              <a:buBlip>
                <a:blip r:embed="rId3"/>
              </a:buBlip>
              <a:tabLst>
                <a:tab pos="360363" algn="l"/>
              </a:tabLst>
            </a:pPr>
            <a:r>
              <a:rPr lang="en-GB" altLang="en-US" dirty="0" smtClean="0">
                <a:solidFill>
                  <a:srgbClr val="000000"/>
                </a:solidFill>
              </a:rPr>
              <a:t>Use time available to improve service</a:t>
            </a:r>
          </a:p>
          <a:p>
            <a:pPr marL="360363" lvl="0" indent="-360363" eaLnBrk="1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SzPct val="100000"/>
              <a:buBlip>
                <a:blip r:embed="rId3"/>
              </a:buBlip>
              <a:tabLst>
                <a:tab pos="360363" algn="l"/>
              </a:tabLst>
            </a:pPr>
            <a:r>
              <a:rPr lang="en-GB" altLang="en-US" sz="2800" dirty="0" smtClean="0">
                <a:solidFill>
                  <a:srgbClr val="000000"/>
                </a:solidFill>
              </a:rPr>
              <a:t>CQC</a:t>
            </a:r>
          </a:p>
          <a:p>
            <a:pPr marL="717551" lvl="1" indent="-360363" eaLnBrk="1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SzPct val="100000"/>
              <a:buBlip>
                <a:blip r:embed="rId3"/>
              </a:buBlip>
              <a:tabLst>
                <a:tab pos="360363" algn="l"/>
              </a:tabLst>
            </a:pPr>
            <a:r>
              <a:rPr lang="en-GB" altLang="en-US" dirty="0" smtClean="0">
                <a:solidFill>
                  <a:srgbClr val="000000"/>
                </a:solidFill>
              </a:rPr>
              <a:t>Services rated as inadequate will go into special measures</a:t>
            </a:r>
          </a:p>
          <a:p>
            <a:pPr marL="717551" lvl="1" indent="-360363" eaLnBrk="1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SzPct val="100000"/>
              <a:buBlip>
                <a:blip r:embed="rId3"/>
              </a:buBlip>
              <a:tabLst>
                <a:tab pos="360363" algn="l"/>
              </a:tabLst>
            </a:pPr>
            <a:r>
              <a:rPr lang="en-GB" altLang="en-US" dirty="0" smtClean="0">
                <a:solidFill>
                  <a:srgbClr val="000000"/>
                </a:solidFill>
              </a:rPr>
              <a:t>Time limited period to improve</a:t>
            </a:r>
          </a:p>
          <a:p>
            <a:pPr marL="717551" lvl="1" indent="-360363" eaLnBrk="1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SzPct val="100000"/>
              <a:buBlip>
                <a:blip r:embed="rId3"/>
              </a:buBlip>
              <a:tabLst>
                <a:tab pos="360363" algn="l"/>
              </a:tabLst>
            </a:pPr>
            <a:r>
              <a:rPr lang="en-GB" altLang="en-US" dirty="0" smtClean="0">
                <a:solidFill>
                  <a:srgbClr val="000000"/>
                </a:solidFill>
              </a:rPr>
              <a:t>If improvements made – out of special measures</a:t>
            </a:r>
          </a:p>
          <a:p>
            <a:pPr marL="717551" lvl="1" indent="-360363" eaLnBrk="1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SzPct val="100000"/>
              <a:buBlip>
                <a:blip r:embed="rId3"/>
              </a:buBlip>
              <a:tabLst>
                <a:tab pos="360363" algn="l"/>
              </a:tabLst>
            </a:pPr>
            <a:r>
              <a:rPr lang="en-GB" altLang="en-US" dirty="0" smtClean="0">
                <a:solidFill>
                  <a:srgbClr val="000000"/>
                </a:solidFill>
              </a:rPr>
              <a:t>If no improvement – move to cancel registration</a:t>
            </a:r>
          </a:p>
          <a:p>
            <a:pPr marL="717551" lvl="1" indent="-360363" eaLnBrk="1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SzPct val="100000"/>
              <a:buBlip>
                <a:blip r:embed="rId3"/>
              </a:buBlip>
              <a:tabLst>
                <a:tab pos="360363" algn="l"/>
              </a:tabLst>
            </a:pPr>
            <a:endParaRPr lang="en-GB" altLang="en-US" sz="2400" dirty="0" smtClean="0">
              <a:solidFill>
                <a:srgbClr val="000000"/>
              </a:solidFill>
            </a:endParaRPr>
          </a:p>
          <a:p>
            <a:pPr marL="360363" lvl="0" indent="-360363" eaLnBrk="1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SzPct val="100000"/>
              <a:buBlip>
                <a:blip r:embed="rId3"/>
              </a:buBlip>
              <a:tabLst>
                <a:tab pos="360363" algn="l"/>
              </a:tabLst>
            </a:pPr>
            <a:endParaRPr lang="en-GB" altLang="en-US" sz="2800" dirty="0" smtClean="0">
              <a:solidFill>
                <a:srgbClr val="000000"/>
              </a:solidFill>
            </a:endParaRPr>
          </a:p>
          <a:p>
            <a:pPr marL="717551" lvl="1" indent="-360363" eaLnBrk="1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SzPct val="100000"/>
              <a:buBlip>
                <a:blip r:embed="rId3"/>
              </a:buBlip>
              <a:tabLst>
                <a:tab pos="360363" algn="l"/>
              </a:tabLst>
            </a:pPr>
            <a:endParaRPr lang="en-GB" altLang="en-US" sz="3200" dirty="0">
              <a:solidFill>
                <a:srgbClr val="000000"/>
              </a:solidFill>
            </a:endParaRPr>
          </a:p>
          <a:p>
            <a:pPr marL="360363" indent="-360363" eaLnBrk="1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SzPct val="100000"/>
              <a:buFontTx/>
              <a:buBlip>
                <a:blip r:embed="rId3"/>
              </a:buBlip>
              <a:tabLst>
                <a:tab pos="360363" algn="l"/>
              </a:tabLst>
            </a:pPr>
            <a:endParaRPr lang="en-GB" altLang="en-US" sz="3200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4509120"/>
            <a:ext cx="1444625" cy="1658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77083889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3"/>
          <p:cNvSpPr>
            <a:spLocks noChangeArrowheads="1"/>
          </p:cNvSpPr>
          <p:nvPr/>
        </p:nvSpPr>
        <p:spPr bwMode="auto">
          <a:xfrm flipV="1">
            <a:off x="468313" y="1557338"/>
            <a:ext cx="8280400" cy="4824412"/>
          </a:xfrm>
          <a:prstGeom prst="roundRect">
            <a:avLst>
              <a:gd name="adj" fmla="val 2167"/>
            </a:avLst>
          </a:prstGeom>
          <a:solidFill>
            <a:srgbClr val="EFBBC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rot="10800000"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pPr algn="l" rt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kern="1200">
              <a:solidFill>
                <a:srgbClr val="000000"/>
              </a:solidFill>
            </a:endParaRPr>
          </a:p>
        </p:txBody>
      </p:sp>
      <p:sp>
        <p:nvSpPr>
          <p:cNvPr id="14339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fld id="{A1E1C45F-F778-4329-831A-2C30F04AB691}" type="slidenum">
              <a:rPr lang="en-US" altLang="en-US" sz="900" smtClean="0">
                <a:solidFill>
                  <a:srgbClr val="5F2861"/>
                </a:solidFill>
                <a:ea typeface="MS PGothic" pitchFamily="34" charset="-128"/>
              </a:rPr>
              <a:pPr/>
              <a:t>11</a:t>
            </a:fld>
            <a:endParaRPr lang="en-US" altLang="en-US" sz="1400" smtClean="0">
              <a:solidFill>
                <a:srgbClr val="6D2E69"/>
              </a:solidFill>
              <a:ea typeface="MS PGothic" pitchFamily="34" charset="-128"/>
            </a:endParaRPr>
          </a:p>
        </p:txBody>
      </p:sp>
      <p:sp>
        <p:nvSpPr>
          <p:cNvPr id="1434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z="2800" dirty="0" smtClean="0"/>
              <a:t>Scores on the Doors</a:t>
            </a:r>
          </a:p>
        </p:txBody>
      </p:sp>
      <p:sp>
        <p:nvSpPr>
          <p:cNvPr id="1434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36086" y="1666124"/>
            <a:ext cx="7250513" cy="4464050"/>
          </a:xfrm>
        </p:spPr>
        <p:txBody>
          <a:bodyPr/>
          <a:lstStyle/>
          <a:p>
            <a:pPr marL="360363" indent="-360363" eaLnBrk="1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SzPct val="100000"/>
              <a:buFontTx/>
              <a:buBlip>
                <a:blip r:embed="rId3"/>
              </a:buBlip>
              <a:tabLst>
                <a:tab pos="360363" algn="l"/>
              </a:tabLst>
            </a:pPr>
            <a:r>
              <a:rPr lang="en-GB" altLang="en-US" sz="2800" dirty="0" smtClean="0"/>
              <a:t>Purpose</a:t>
            </a:r>
          </a:p>
          <a:p>
            <a:pPr marL="717551" lvl="1" indent="-360363" eaLnBrk="1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SzPct val="100000"/>
              <a:buFontTx/>
              <a:buBlip>
                <a:blip r:embed="rId3"/>
              </a:buBlip>
              <a:tabLst>
                <a:tab pos="360363" algn="l"/>
              </a:tabLst>
            </a:pPr>
            <a:r>
              <a:rPr lang="en-GB" altLang="en-US" sz="2400" dirty="0" smtClean="0"/>
              <a:t>Public able to see rating of service quickly and easily</a:t>
            </a:r>
          </a:p>
          <a:p>
            <a:pPr marL="360363" lvl="0" indent="-360363" eaLnBrk="1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SzPct val="100000"/>
              <a:buBlip>
                <a:blip r:embed="rId3"/>
              </a:buBlip>
              <a:tabLst>
                <a:tab pos="360363" algn="l"/>
              </a:tabLst>
            </a:pPr>
            <a:r>
              <a:rPr lang="en-GB" altLang="en-US" sz="2800" dirty="0" smtClean="0">
                <a:solidFill>
                  <a:srgbClr val="000000"/>
                </a:solidFill>
              </a:rPr>
              <a:t>Actions for providers</a:t>
            </a:r>
          </a:p>
          <a:p>
            <a:pPr marL="717551" lvl="1" indent="-360363" eaLnBrk="1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SzPct val="100000"/>
              <a:buBlip>
                <a:blip r:embed="rId3"/>
              </a:buBlip>
              <a:tabLst>
                <a:tab pos="360363" algn="l"/>
              </a:tabLst>
            </a:pPr>
            <a:r>
              <a:rPr lang="en-GB" altLang="en-US" sz="2400" dirty="0" smtClean="0">
                <a:solidFill>
                  <a:srgbClr val="000000"/>
                </a:solidFill>
              </a:rPr>
              <a:t>Display ratings in service and website</a:t>
            </a:r>
          </a:p>
          <a:p>
            <a:pPr marL="717551" lvl="1" indent="-360363" eaLnBrk="1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SzPct val="100000"/>
              <a:buBlip>
                <a:blip r:embed="rId3"/>
              </a:buBlip>
              <a:tabLst>
                <a:tab pos="360363" algn="l"/>
              </a:tabLst>
            </a:pPr>
            <a:r>
              <a:rPr lang="en-GB" altLang="en-US" sz="2400" dirty="0" smtClean="0">
                <a:solidFill>
                  <a:srgbClr val="000000"/>
                </a:solidFill>
              </a:rPr>
              <a:t>Suggest accompany with additional information</a:t>
            </a:r>
          </a:p>
          <a:p>
            <a:pPr marL="360363" lvl="0" indent="-360363" eaLnBrk="1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SzPct val="100000"/>
              <a:buBlip>
                <a:blip r:embed="rId3"/>
              </a:buBlip>
              <a:tabLst>
                <a:tab pos="360363" algn="l"/>
              </a:tabLst>
            </a:pPr>
            <a:r>
              <a:rPr lang="en-GB" altLang="en-US" sz="2800" dirty="0" smtClean="0">
                <a:solidFill>
                  <a:srgbClr val="000000"/>
                </a:solidFill>
              </a:rPr>
              <a:t>CQC</a:t>
            </a:r>
          </a:p>
          <a:p>
            <a:pPr marL="717551" lvl="1" indent="-360363" eaLnBrk="1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SzPct val="100000"/>
              <a:buBlip>
                <a:blip r:embed="rId3"/>
              </a:buBlip>
              <a:tabLst>
                <a:tab pos="360363" algn="l"/>
              </a:tabLst>
            </a:pPr>
            <a:r>
              <a:rPr lang="en-GB" altLang="en-US" sz="2400" dirty="0" smtClean="0">
                <a:solidFill>
                  <a:srgbClr val="000000"/>
                </a:solidFill>
              </a:rPr>
              <a:t>Will provide template</a:t>
            </a:r>
          </a:p>
          <a:p>
            <a:pPr marL="717551" lvl="1" indent="-360363" eaLnBrk="1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SzPct val="100000"/>
              <a:buBlip>
                <a:blip r:embed="rId3"/>
              </a:buBlip>
              <a:tabLst>
                <a:tab pos="360363" algn="l"/>
              </a:tabLst>
            </a:pPr>
            <a:r>
              <a:rPr lang="en-GB" altLang="en-US" sz="2400" dirty="0" smtClean="0">
                <a:solidFill>
                  <a:srgbClr val="000000"/>
                </a:solidFill>
              </a:rPr>
              <a:t>Inspection – check that rating is displayed</a:t>
            </a:r>
          </a:p>
          <a:p>
            <a:pPr marL="360363" lvl="0" indent="-360363" eaLnBrk="1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SzPct val="100000"/>
              <a:buBlip>
                <a:blip r:embed="rId3"/>
              </a:buBlip>
              <a:tabLst>
                <a:tab pos="360363" algn="l"/>
              </a:tabLst>
            </a:pPr>
            <a:endParaRPr lang="en-GB" altLang="en-US" sz="2800" dirty="0" smtClean="0">
              <a:solidFill>
                <a:srgbClr val="000000"/>
              </a:solidFill>
            </a:endParaRPr>
          </a:p>
          <a:p>
            <a:pPr marL="717551" lvl="1" indent="-360363" eaLnBrk="1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SzPct val="100000"/>
              <a:buBlip>
                <a:blip r:embed="rId3"/>
              </a:buBlip>
              <a:tabLst>
                <a:tab pos="360363" algn="l"/>
              </a:tabLst>
            </a:pPr>
            <a:endParaRPr lang="en-GB" altLang="en-US" sz="3200" dirty="0">
              <a:solidFill>
                <a:srgbClr val="000000"/>
              </a:solidFill>
            </a:endParaRPr>
          </a:p>
          <a:p>
            <a:pPr marL="360363" indent="-360363" eaLnBrk="1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SzPct val="100000"/>
              <a:buFontTx/>
              <a:buBlip>
                <a:blip r:embed="rId3"/>
              </a:buBlip>
              <a:tabLst>
                <a:tab pos="360363" algn="l"/>
              </a:tabLst>
            </a:pPr>
            <a:endParaRPr lang="en-GB" altLang="en-US" sz="3200" dirty="0" smtClean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4581128"/>
            <a:ext cx="1444625" cy="1658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77367258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3"/>
          <p:cNvSpPr>
            <a:spLocks noChangeArrowheads="1"/>
          </p:cNvSpPr>
          <p:nvPr/>
        </p:nvSpPr>
        <p:spPr bwMode="auto">
          <a:xfrm flipV="1">
            <a:off x="468313" y="1557338"/>
            <a:ext cx="8280400" cy="4824412"/>
          </a:xfrm>
          <a:prstGeom prst="roundRect">
            <a:avLst>
              <a:gd name="adj" fmla="val 2167"/>
            </a:avLst>
          </a:prstGeom>
          <a:solidFill>
            <a:srgbClr val="EFBBC3"/>
          </a:solidFill>
          <a:ln>
            <a:noFill/>
          </a:ln>
          <a:extLst/>
        </p:spPr>
        <p:txBody>
          <a:bodyPr rot="10800000"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 algn="l" rt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kern="1200">
              <a:solidFill>
                <a:srgbClr val="000000"/>
              </a:solidFill>
            </a:endParaRPr>
          </a:p>
        </p:txBody>
      </p:sp>
      <p:sp>
        <p:nvSpPr>
          <p:cNvPr id="6147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fld id="{F3CFAF64-2381-461A-9926-6FB4F5CD5342}" type="slidenum">
              <a:rPr lang="en-US" altLang="en-US" sz="900">
                <a:solidFill>
                  <a:srgbClr val="5F2861"/>
                </a:solidFill>
                <a:ea typeface="MS PGothic" panose="020B0600070205080204" pitchFamily="34" charset="-128"/>
              </a:rPr>
              <a:pPr/>
              <a:t>12</a:t>
            </a:fld>
            <a:endParaRPr lang="en-US" altLang="en-US" sz="1400">
              <a:solidFill>
                <a:srgbClr val="6D2E69"/>
              </a:solidFill>
              <a:ea typeface="MS PGothic" panose="020B0600070205080204" pitchFamily="34" charset="-128"/>
            </a:endParaRPr>
          </a:p>
        </p:txBody>
      </p:sp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z="2800" dirty="0" smtClean="0"/>
              <a:t>What will market oversight do?</a:t>
            </a:r>
          </a:p>
        </p:txBody>
      </p:sp>
      <p:sp>
        <p:nvSpPr>
          <p:cNvPr id="1638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9" y="1614488"/>
            <a:ext cx="7287923" cy="4710112"/>
          </a:xfrm>
          <a:noFill/>
        </p:spPr>
        <p:txBody>
          <a:bodyPr/>
          <a:lstStyle/>
          <a:p>
            <a:pPr marL="0" indent="0" eaLnBrk="1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SzPct val="100000"/>
              <a:defRPr/>
            </a:pPr>
            <a:r>
              <a:rPr lang="en-GB" altLang="en-US" sz="3200" dirty="0" smtClean="0"/>
              <a:t>	</a:t>
            </a:r>
            <a:r>
              <a:rPr lang="en-GB" altLang="en-US" sz="2400" dirty="0" smtClean="0"/>
              <a:t>Purpose:</a:t>
            </a:r>
          </a:p>
          <a:p>
            <a:pPr marL="722313" lvl="1" indent="-365125" eaLnBrk="1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SzPct val="100000"/>
              <a:buBlip>
                <a:blip r:embed="rId3"/>
              </a:buBlip>
              <a:defRPr/>
            </a:pPr>
            <a:r>
              <a:rPr lang="en-GB" altLang="en-US" dirty="0" smtClean="0"/>
              <a:t>Protect people in vulnerable circumstances by spotting if a provider may fail – and make sure right action is taken</a:t>
            </a:r>
          </a:p>
          <a:p>
            <a:pPr marL="357188" lvl="1" indent="0" eaLnBrk="1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SzPct val="100000"/>
              <a:buNone/>
              <a:defRPr/>
            </a:pPr>
            <a:r>
              <a:rPr lang="en-GB" altLang="en-US" sz="2400" dirty="0" smtClean="0"/>
              <a:t>CQC will: </a:t>
            </a:r>
          </a:p>
          <a:p>
            <a:pPr marL="722313" lvl="1" indent="-365125" eaLnBrk="1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SzPct val="100000"/>
              <a:buFontTx/>
              <a:buBlip>
                <a:blip r:embed="rId3"/>
              </a:buBlip>
              <a:defRPr/>
            </a:pPr>
            <a:r>
              <a:rPr lang="en-GB" altLang="en-US" dirty="0" smtClean="0"/>
              <a:t>Monitor finances of ‘difficult to replace’ providers – 40-50</a:t>
            </a:r>
          </a:p>
          <a:p>
            <a:pPr marL="722313" lvl="1" indent="-365125" eaLnBrk="1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SzPct val="100000"/>
              <a:buFontTx/>
              <a:buBlip>
                <a:blip r:embed="rId3"/>
              </a:buBlip>
              <a:defRPr/>
            </a:pPr>
            <a:r>
              <a:rPr lang="en-GB" altLang="en-US" dirty="0" smtClean="0"/>
              <a:t>Provide early warning to local authorities</a:t>
            </a:r>
          </a:p>
          <a:p>
            <a:pPr marL="722313" lvl="1" indent="-365125" eaLnBrk="1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SzPct val="100000"/>
              <a:buFontTx/>
              <a:buBlip>
                <a:blip r:embed="rId3"/>
              </a:buBlip>
              <a:defRPr/>
            </a:pPr>
            <a:r>
              <a:rPr lang="en-GB" altLang="en-US" dirty="0" smtClean="0"/>
              <a:t>Assist with system response if failure occurs</a:t>
            </a:r>
          </a:p>
          <a:p>
            <a:pPr marL="357188" lvl="1" indent="0" eaLnBrk="1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SzPct val="100000"/>
              <a:buFontTx/>
              <a:buNone/>
              <a:defRPr/>
            </a:pPr>
            <a:r>
              <a:rPr lang="en-GB" altLang="en-US" sz="2400" dirty="0" smtClean="0"/>
              <a:t>It will not:</a:t>
            </a:r>
          </a:p>
          <a:p>
            <a:pPr marL="722313" lvl="1" indent="-365125" eaLnBrk="1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SzPct val="100000"/>
              <a:buFontTx/>
              <a:buBlip>
                <a:blip r:embed="rId3"/>
              </a:buBlip>
              <a:defRPr/>
            </a:pPr>
            <a:r>
              <a:rPr lang="en-GB" altLang="en-US" dirty="0" smtClean="0"/>
              <a:t>Either ‘bail out’ struggling providers, or pre-empt failure through inappropriate disclosure of information</a:t>
            </a:r>
          </a:p>
          <a:p>
            <a:pPr marL="357188" lvl="1" indent="0" eaLnBrk="1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SzPct val="100000"/>
              <a:buFontTx/>
              <a:buNone/>
              <a:defRPr/>
            </a:pPr>
            <a:endParaRPr lang="en-GB" altLang="en-US" dirty="0"/>
          </a:p>
          <a:p>
            <a:pPr marL="357188" lvl="1" indent="0" eaLnBrk="1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SzPct val="100000"/>
              <a:buFontTx/>
              <a:buNone/>
              <a:defRPr/>
            </a:pPr>
            <a:endParaRPr lang="en-GB" altLang="en-US" sz="2400" dirty="0" smtClean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4896910"/>
            <a:ext cx="1194521" cy="13756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2616285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AutoShape 3"/>
          <p:cNvSpPr>
            <a:spLocks noChangeArrowheads="1"/>
          </p:cNvSpPr>
          <p:nvPr/>
        </p:nvSpPr>
        <p:spPr bwMode="auto">
          <a:xfrm flipV="1">
            <a:off x="468313" y="1557338"/>
            <a:ext cx="8280400" cy="4824412"/>
          </a:xfrm>
          <a:prstGeom prst="roundRect">
            <a:avLst>
              <a:gd name="adj" fmla="val 2167"/>
            </a:avLst>
          </a:prstGeom>
          <a:solidFill>
            <a:srgbClr val="EFBBC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rot="10800000"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25603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fld id="{BE50D1C0-6FB3-4079-A36A-3D16E6A08A0C}" type="slidenum">
              <a:rPr lang="en-US" altLang="en-US" sz="900" smtClean="0">
                <a:solidFill>
                  <a:srgbClr val="5F2861"/>
                </a:solidFill>
                <a:ea typeface="ＭＳ Ｐゴシック" pitchFamily="34" charset="-128"/>
              </a:rPr>
              <a:pPr/>
              <a:t>13</a:t>
            </a:fld>
            <a:endParaRPr lang="en-US" altLang="en-US" sz="1400" dirty="0" smtClean="0">
              <a:solidFill>
                <a:srgbClr val="6D2E69"/>
              </a:solidFill>
              <a:ea typeface="ＭＳ Ｐゴシック" pitchFamily="34" charset="-128"/>
            </a:endParaRPr>
          </a:p>
        </p:txBody>
      </p:sp>
      <p:sp>
        <p:nvSpPr>
          <p:cNvPr id="25604" name="Rectangle 2"/>
          <p:cNvSpPr>
            <a:spLocks noGrp="1" noChangeArrowheads="1"/>
          </p:cNvSpPr>
          <p:nvPr>
            <p:ph type="title"/>
          </p:nvPr>
        </p:nvSpPr>
        <p:spPr>
          <a:xfrm>
            <a:off x="484268" y="692696"/>
            <a:ext cx="6048672" cy="689893"/>
          </a:xfr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lang="en-GB" sz="2800" dirty="0" smtClean="0">
                <a:solidFill>
                  <a:schemeClr val="bg1"/>
                </a:solidFill>
              </a:rPr>
              <a:t>What next for CQC?</a:t>
            </a:r>
            <a:endParaRPr lang="en-GB" sz="2800" dirty="0">
              <a:solidFill>
                <a:schemeClr val="bg1"/>
              </a:solidFill>
            </a:endParaRPr>
          </a:p>
        </p:txBody>
      </p:sp>
      <p:sp>
        <p:nvSpPr>
          <p:cNvPr id="2560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61788" y="1667180"/>
            <a:ext cx="5270652" cy="4714569"/>
          </a:xfrm>
        </p:spPr>
        <p:txBody>
          <a:bodyPr/>
          <a:lstStyle/>
          <a:p>
            <a:pPr marL="0" indent="0" eaLnBrk="1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SzPct val="100000"/>
              <a:tabLst>
                <a:tab pos="360363" algn="l"/>
              </a:tabLst>
            </a:pPr>
            <a:r>
              <a:rPr lang="en-GB" sz="2400" b="1" dirty="0" smtClean="0"/>
              <a:t>Embedding transformation</a:t>
            </a:r>
          </a:p>
          <a:p>
            <a:pPr marL="360363" indent="-360363" eaLnBrk="1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SzPct val="100000"/>
              <a:buFontTx/>
              <a:buBlip>
                <a:blip r:embed="rId3"/>
              </a:buBlip>
              <a:tabLst>
                <a:tab pos="360363" algn="l"/>
              </a:tabLst>
            </a:pPr>
            <a:r>
              <a:rPr lang="en-GB" sz="2200" dirty="0" smtClean="0"/>
              <a:t>Recruitment</a:t>
            </a:r>
            <a:r>
              <a:rPr lang="en-GB" sz="2200" dirty="0"/>
              <a:t>, including </a:t>
            </a:r>
            <a:r>
              <a:rPr lang="en-GB" sz="2200" dirty="0" smtClean="0"/>
              <a:t>Experts by Experience and Special Advisers</a:t>
            </a:r>
          </a:p>
          <a:p>
            <a:pPr marL="360363" indent="-360363" eaLnBrk="1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SzPct val="100000"/>
              <a:buFontTx/>
              <a:buBlip>
                <a:blip r:embed="rId3"/>
              </a:buBlip>
              <a:tabLst>
                <a:tab pos="360363" algn="l"/>
              </a:tabLst>
            </a:pPr>
            <a:r>
              <a:rPr lang="en-GB" sz="2200" dirty="0" smtClean="0"/>
              <a:t>Baseline </a:t>
            </a:r>
            <a:r>
              <a:rPr lang="en-GB" sz="2200" dirty="0"/>
              <a:t>rating for all </a:t>
            </a:r>
            <a:r>
              <a:rPr lang="en-GB" sz="2200" dirty="0" smtClean="0"/>
              <a:t>services</a:t>
            </a:r>
          </a:p>
          <a:p>
            <a:pPr marL="360363" indent="-360363" eaLnBrk="1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SzPct val="100000"/>
              <a:buFontTx/>
              <a:buBlip>
                <a:blip r:embed="rId3"/>
              </a:buBlip>
              <a:tabLst>
                <a:tab pos="360363" algn="l"/>
              </a:tabLst>
            </a:pPr>
            <a:r>
              <a:rPr lang="en-GB" sz="2200" dirty="0" smtClean="0"/>
              <a:t>Refining </a:t>
            </a:r>
            <a:r>
              <a:rPr lang="en-GB" sz="2200" dirty="0"/>
              <a:t>and evaluating </a:t>
            </a:r>
            <a:r>
              <a:rPr lang="en-GB" sz="2200" dirty="0" smtClean="0"/>
              <a:t>inspection methodology e.g. speeding up reports</a:t>
            </a:r>
          </a:p>
          <a:p>
            <a:pPr marL="360363" indent="-360363" eaLnBrk="1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SzPct val="100000"/>
              <a:buFontTx/>
              <a:buBlip>
                <a:blip r:embed="rId3"/>
              </a:buBlip>
              <a:tabLst>
                <a:tab pos="360363" algn="l"/>
              </a:tabLst>
            </a:pPr>
            <a:r>
              <a:rPr lang="en-GB" sz="2200" dirty="0" smtClean="0"/>
              <a:t>Strengthening registration </a:t>
            </a:r>
          </a:p>
          <a:p>
            <a:pPr marL="360363" indent="-360363" eaLnBrk="1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SzPct val="100000"/>
              <a:buFontTx/>
              <a:buBlip>
                <a:blip r:embed="rId3"/>
              </a:buBlip>
              <a:tabLst>
                <a:tab pos="360363" algn="l"/>
              </a:tabLst>
            </a:pPr>
            <a:r>
              <a:rPr lang="en-GB" sz="2200" dirty="0" smtClean="0"/>
              <a:t>Improving </a:t>
            </a:r>
            <a:r>
              <a:rPr lang="en-GB" sz="2200" dirty="0"/>
              <a:t>efficiency, effectiveness and value for </a:t>
            </a:r>
            <a:r>
              <a:rPr lang="en-GB" sz="2200" dirty="0" smtClean="0"/>
              <a:t>money</a:t>
            </a:r>
          </a:p>
          <a:p>
            <a:pPr marL="360363" indent="-360363" eaLnBrk="1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SzPct val="100000"/>
              <a:buFontTx/>
              <a:buBlip>
                <a:blip r:embed="rId3"/>
              </a:buBlip>
              <a:tabLst>
                <a:tab pos="360363" algn="l"/>
              </a:tabLst>
            </a:pPr>
            <a:r>
              <a:rPr lang="en-GB" sz="2200" dirty="0" smtClean="0"/>
              <a:t>Looking </a:t>
            </a:r>
            <a:r>
              <a:rPr lang="en-GB" sz="2200" dirty="0"/>
              <a:t>to the future – integration, new models of </a:t>
            </a:r>
            <a:r>
              <a:rPr lang="en-GB" sz="2200" dirty="0" smtClean="0"/>
              <a:t>care</a:t>
            </a:r>
            <a:endParaRPr lang="en-GB" altLang="en-US" sz="2200" dirty="0" smtClean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7" y="2169344"/>
            <a:ext cx="2397441" cy="36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469435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/>
          <p:nvPr/>
        </p:nvSpPr>
        <p:spPr>
          <a:xfrm flipV="1">
            <a:off x="449262" y="1557337"/>
            <a:ext cx="8277226" cy="4822826"/>
          </a:xfrm>
          <a:prstGeom prst="roundRect">
            <a:avLst>
              <a:gd name="adj" fmla="val 2167"/>
            </a:avLst>
          </a:prstGeom>
          <a:solidFill>
            <a:srgbClr val="EFBBC3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defTabSz="457200">
              <a:defRPr sz="1800"/>
            </a:pPr>
            <a:endParaRPr dirty="0"/>
          </a:p>
        </p:txBody>
      </p:sp>
      <p:sp>
        <p:nvSpPr>
          <p:cNvPr id="85" name="Shape 85"/>
          <p:cNvSpPr/>
          <p:nvPr/>
        </p:nvSpPr>
        <p:spPr>
          <a:xfrm>
            <a:off x="6821487" y="6578599"/>
            <a:ext cx="1905001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b">
            <a:spAutoFit/>
          </a:bodyPr>
          <a:lstStyle>
            <a:lvl1pPr algn="r" defTabSz="457200">
              <a:defRPr sz="900">
                <a:solidFill>
                  <a:srgbClr val="5F2861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900" dirty="0">
                <a:solidFill>
                  <a:srgbClr val="5F2861"/>
                </a:solidFill>
              </a:rPr>
              <a:t>9</a:t>
            </a:r>
          </a:p>
        </p:txBody>
      </p:sp>
      <p:sp>
        <p:nvSpPr>
          <p:cNvPr id="86" name="Shape 86"/>
          <p:cNvSpPr/>
          <p:nvPr/>
        </p:nvSpPr>
        <p:spPr>
          <a:xfrm>
            <a:off x="567059" y="2048224"/>
            <a:ext cx="3918303" cy="35086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>
            <a:spAutoFit/>
          </a:bodyPr>
          <a:lstStyle/>
          <a:p>
            <a:pPr marL="444500" lvl="0" indent="-444500" defTabSz="457200">
              <a:spcBef>
                <a:spcPts val="1200"/>
              </a:spcBef>
              <a:buSzPct val="100000"/>
              <a:buBlip>
                <a:blip r:embed="rId3"/>
              </a:buBlip>
              <a:tabLst>
                <a:tab pos="355600" algn="l"/>
                <a:tab pos="444500" algn="l"/>
                <a:tab pos="952500" algn="l"/>
                <a:tab pos="1422400" algn="l"/>
                <a:tab pos="1905000" algn="l"/>
              </a:tabLst>
              <a:defRPr sz="1800"/>
            </a:pPr>
            <a:r>
              <a:rPr lang="en-GB" sz="2200" dirty="0" smtClean="0"/>
              <a:t>Continue to provide </a:t>
            </a:r>
            <a:r>
              <a:rPr lang="en-GB" sz="2200" dirty="0"/>
              <a:t>information about individual </a:t>
            </a:r>
            <a:r>
              <a:rPr lang="en-GB" sz="2200" dirty="0" smtClean="0"/>
              <a:t>services</a:t>
            </a:r>
          </a:p>
          <a:p>
            <a:pPr marL="444500" lvl="0" indent="-444500" defTabSz="457200">
              <a:spcBef>
                <a:spcPts val="1200"/>
              </a:spcBef>
              <a:buSzPct val="100000"/>
              <a:buBlip>
                <a:blip r:embed="rId3"/>
              </a:buBlip>
              <a:tabLst>
                <a:tab pos="355600" algn="l"/>
                <a:tab pos="444500" algn="l"/>
                <a:tab pos="952500" algn="l"/>
                <a:tab pos="1422400" algn="l"/>
                <a:tab pos="1905000" algn="l"/>
              </a:tabLst>
              <a:defRPr sz="1800"/>
            </a:pPr>
            <a:r>
              <a:rPr lang="en-GB" sz="2200" dirty="0" smtClean="0"/>
              <a:t>Set </a:t>
            </a:r>
            <a:r>
              <a:rPr lang="en-GB" sz="2200" dirty="0"/>
              <a:t>expectations for </a:t>
            </a:r>
            <a:r>
              <a:rPr lang="en-GB" sz="2200" dirty="0" smtClean="0"/>
              <a:t>services </a:t>
            </a:r>
            <a:r>
              <a:rPr lang="en-GB" sz="2200" dirty="0"/>
              <a:t>to work with </a:t>
            </a:r>
            <a:r>
              <a:rPr lang="en-GB" sz="2200" dirty="0" smtClean="0"/>
              <a:t>others</a:t>
            </a:r>
          </a:p>
          <a:p>
            <a:pPr marL="444500" lvl="0" indent="-444500" defTabSz="457200">
              <a:spcBef>
                <a:spcPts val="1200"/>
              </a:spcBef>
              <a:buSzPct val="100000"/>
              <a:buBlip>
                <a:blip r:embed="rId3"/>
              </a:buBlip>
              <a:tabLst>
                <a:tab pos="355600" algn="l"/>
                <a:tab pos="444500" algn="l"/>
                <a:tab pos="952500" algn="l"/>
                <a:tab pos="1422400" algn="l"/>
                <a:tab pos="1905000" algn="l"/>
              </a:tabLst>
              <a:defRPr sz="1800"/>
            </a:pPr>
            <a:r>
              <a:rPr lang="en-GB" sz="2200" dirty="0" smtClean="0"/>
              <a:t>Undertake </a:t>
            </a:r>
            <a:r>
              <a:rPr lang="en-GB" sz="2200" dirty="0"/>
              <a:t>thematic reviews – Cracks in the </a:t>
            </a:r>
            <a:r>
              <a:rPr lang="en-GB" sz="2200" dirty="0" smtClean="0"/>
              <a:t>Pathway</a:t>
            </a:r>
          </a:p>
          <a:p>
            <a:pPr marL="444500" lvl="0" indent="-444500" defTabSz="457200">
              <a:spcBef>
                <a:spcPts val="1200"/>
              </a:spcBef>
              <a:buSzPct val="100000"/>
              <a:buBlip>
                <a:blip r:embed="rId3"/>
              </a:buBlip>
              <a:tabLst>
                <a:tab pos="355600" algn="l"/>
                <a:tab pos="444500" algn="l"/>
                <a:tab pos="952500" algn="l"/>
                <a:tab pos="1422400" algn="l"/>
                <a:tab pos="1905000" algn="l"/>
              </a:tabLst>
              <a:defRPr sz="1800"/>
            </a:pPr>
            <a:r>
              <a:rPr lang="en-GB" sz="2200" dirty="0" smtClean="0"/>
              <a:t>Look </a:t>
            </a:r>
            <a:r>
              <a:rPr lang="en-GB" sz="2200" dirty="0"/>
              <a:t>at experience of people in localities </a:t>
            </a:r>
            <a:endParaRPr lang="en-GB" sz="2200" dirty="0" smtClean="0"/>
          </a:p>
        </p:txBody>
      </p:sp>
      <p:sp>
        <p:nvSpPr>
          <p:cNvPr id="87" name="Shape 87"/>
          <p:cNvSpPr/>
          <p:nvPr/>
        </p:nvSpPr>
        <p:spPr>
          <a:xfrm>
            <a:off x="631825" y="696912"/>
            <a:ext cx="5600700" cy="4607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6799" tIns="46799" rIns="46799" bIns="46799">
            <a:spAutoFit/>
          </a:bodyPr>
          <a:lstStyle>
            <a:lvl1pPr defTabSz="457200">
              <a:lnSpc>
                <a:spcPct val="85000"/>
              </a:lnSpc>
              <a:defRPr sz="28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lang="en-GB" sz="2800" dirty="0" smtClean="0">
                <a:solidFill>
                  <a:srgbClr val="FFFFFF"/>
                </a:solidFill>
              </a:rPr>
              <a:t>A word about integration</a:t>
            </a:r>
            <a:endParaRPr sz="2800" dirty="0">
              <a:solidFill>
                <a:srgbClr val="FFFFFF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7875" y="2375253"/>
            <a:ext cx="4035103" cy="2736304"/>
          </a:xfrm>
          <a:prstGeom prst="rect">
            <a:avLst/>
          </a:prstGeom>
        </p:spPr>
      </p:pic>
      <p:sp>
        <p:nvSpPr>
          <p:cNvPr id="8" name="Shape 86"/>
          <p:cNvSpPr/>
          <p:nvPr/>
        </p:nvSpPr>
        <p:spPr>
          <a:xfrm>
            <a:off x="567059" y="1643410"/>
            <a:ext cx="7898380" cy="3385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>
            <a:spAutoFit/>
          </a:bodyPr>
          <a:lstStyle/>
          <a:p>
            <a:pPr marL="444500" lvl="0" indent="-444500" defTabSz="457200">
              <a:spcBef>
                <a:spcPts val="600"/>
              </a:spcBef>
              <a:buSzPct val="100000"/>
              <a:buBlip>
                <a:blip r:embed="rId3"/>
              </a:buBlip>
              <a:tabLst>
                <a:tab pos="355600" algn="l"/>
                <a:tab pos="444500" algn="l"/>
                <a:tab pos="952500" algn="l"/>
                <a:tab pos="1422400" algn="l"/>
                <a:tab pos="1905000" algn="l"/>
              </a:tabLst>
              <a:defRPr sz="1800"/>
            </a:pPr>
            <a:r>
              <a:rPr lang="en-GB" sz="2200" dirty="0" smtClean="0"/>
              <a:t>Person-centred </a:t>
            </a:r>
            <a:r>
              <a:rPr lang="en-GB" sz="2200" dirty="0"/>
              <a:t>co-ordinated care not </a:t>
            </a:r>
            <a:r>
              <a:rPr lang="en-GB" sz="2200" dirty="0" smtClean="0"/>
              <a:t>organisational focus</a:t>
            </a:r>
          </a:p>
        </p:txBody>
      </p:sp>
      <p:sp>
        <p:nvSpPr>
          <p:cNvPr id="9" name="Shape 86"/>
          <p:cNvSpPr/>
          <p:nvPr/>
        </p:nvSpPr>
        <p:spPr>
          <a:xfrm>
            <a:off x="550239" y="5613148"/>
            <a:ext cx="7898380" cy="6771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>
            <a:spAutoFit/>
          </a:bodyPr>
          <a:lstStyle/>
          <a:p>
            <a:pPr marL="444500" lvl="0" indent="-444500" defTabSz="457200">
              <a:spcBef>
                <a:spcPts val="1200"/>
              </a:spcBef>
              <a:buSzPct val="100000"/>
              <a:buBlip>
                <a:blip r:embed="rId3"/>
              </a:buBlip>
              <a:tabLst>
                <a:tab pos="355600" algn="l"/>
                <a:tab pos="444500" algn="l"/>
                <a:tab pos="952500" algn="l"/>
                <a:tab pos="1422400" algn="l"/>
                <a:tab pos="1905000" algn="l"/>
              </a:tabLst>
              <a:defRPr sz="1800"/>
            </a:pPr>
            <a:r>
              <a:rPr lang="en-GB" sz="2200" dirty="0" smtClean="0"/>
              <a:t>‘Walk </a:t>
            </a:r>
            <a:r>
              <a:rPr lang="en-GB" sz="2200" dirty="0"/>
              <a:t>the </a:t>
            </a:r>
            <a:r>
              <a:rPr lang="en-GB" sz="2200" dirty="0" smtClean="0"/>
              <a:t>talk’ </a:t>
            </a:r>
            <a:r>
              <a:rPr lang="en-GB" sz="2200" dirty="0"/>
              <a:t>– work in partnership with others – through co-production and addressing </a:t>
            </a:r>
            <a:r>
              <a:rPr lang="en-GB" sz="2200" dirty="0" smtClean="0"/>
              <a:t>duplication</a:t>
            </a:r>
            <a:endParaRPr lang="en-GB" sz="2000" dirty="0" smtClean="0"/>
          </a:p>
        </p:txBody>
      </p:sp>
    </p:spTree>
    <p:extLst>
      <p:ext uri="{BB962C8B-B14F-4D97-AF65-F5344CB8AC3E}">
        <p14:creationId xmlns:p14="http://schemas.microsoft.com/office/powerpoint/2010/main" val="2812788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3"/>
          <p:cNvSpPr>
            <a:spLocks noChangeArrowheads="1"/>
          </p:cNvSpPr>
          <p:nvPr/>
        </p:nvSpPr>
        <p:spPr bwMode="auto">
          <a:xfrm flipV="1">
            <a:off x="468313" y="1557338"/>
            <a:ext cx="8280400" cy="4824412"/>
          </a:xfrm>
          <a:prstGeom prst="roundRect">
            <a:avLst>
              <a:gd name="adj" fmla="val 2167"/>
            </a:avLst>
          </a:prstGeom>
          <a:solidFill>
            <a:srgbClr val="EFBBC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rot="10800000" wrap="none" anchor="ctr"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1267" name="Rectangle 5"/>
          <p:cNvSpPr txBox="1">
            <a:spLocks noGrp="1" noChangeArrowheads="1"/>
          </p:cNvSpPr>
          <p:nvPr/>
        </p:nvSpPr>
        <p:spPr bwMode="auto">
          <a:xfrm>
            <a:off x="6821488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 algn="r" eaLnBrk="1" hangingPunct="1"/>
            <a:fld id="{40B9FA07-E0C0-4596-AE30-DB67A5DCC177}" type="slidenum">
              <a:rPr lang="en-US" altLang="en-US" sz="900">
                <a:solidFill>
                  <a:srgbClr val="5F2861"/>
                </a:solidFill>
                <a:ea typeface="MS PGothic" pitchFamily="34" charset="-128"/>
              </a:rPr>
              <a:pPr algn="r" eaLnBrk="1" hangingPunct="1"/>
              <a:t>15</a:t>
            </a:fld>
            <a:endParaRPr lang="en-US" altLang="en-US" sz="1400" dirty="0">
              <a:solidFill>
                <a:srgbClr val="6D2E69"/>
              </a:solidFill>
              <a:ea typeface="MS PGothic" pitchFamily="34" charset="-128"/>
            </a:endParaRPr>
          </a:p>
        </p:txBody>
      </p:sp>
      <p:sp>
        <p:nvSpPr>
          <p:cNvPr id="11268" name="Rectangle 2"/>
          <p:cNvSpPr txBox="1">
            <a:spLocks noChangeArrowheads="1"/>
          </p:cNvSpPr>
          <p:nvPr/>
        </p:nvSpPr>
        <p:spPr bwMode="auto">
          <a:xfrm>
            <a:off x="552450" y="668338"/>
            <a:ext cx="5832475" cy="64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lang="en-GB" sz="2800" dirty="0" smtClean="0">
                <a:solidFill>
                  <a:srgbClr val="FFFFFF"/>
                </a:solidFill>
              </a:rPr>
              <a:t>What are we finding?</a:t>
            </a:r>
            <a:endParaRPr lang="en-GB" sz="2800" dirty="0">
              <a:solidFill>
                <a:srgbClr val="FFFFFF"/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2143314" y="2008544"/>
            <a:ext cx="4241611" cy="3996962"/>
            <a:chOff x="1403649" y="1990937"/>
            <a:chExt cx="4241611" cy="3996962"/>
          </a:xfrm>
        </p:grpSpPr>
        <p:grpSp>
          <p:nvGrpSpPr>
            <p:cNvPr id="11278" name="Group 26"/>
            <p:cNvGrpSpPr>
              <a:grpSpLocks/>
            </p:cNvGrpSpPr>
            <p:nvPr/>
          </p:nvGrpSpPr>
          <p:grpSpPr bwMode="auto">
            <a:xfrm>
              <a:off x="1403649" y="1990937"/>
              <a:ext cx="3226204" cy="3996962"/>
              <a:chOff x="5269283" y="952854"/>
              <a:chExt cx="1399079" cy="1745882"/>
            </a:xfrm>
          </p:grpSpPr>
          <p:sp>
            <p:nvSpPr>
              <p:cNvPr id="30" name="Rectangle 29"/>
              <p:cNvSpPr/>
              <p:nvPr/>
            </p:nvSpPr>
            <p:spPr bwMode="auto">
              <a:xfrm>
                <a:off x="5269283" y="952854"/>
                <a:ext cx="1399079" cy="1745882"/>
              </a:xfrm>
              <a:prstGeom prst="rect">
                <a:avLst/>
              </a:prstGeom>
              <a:solidFill>
                <a:schemeClr val="bg1"/>
              </a:solidFill>
              <a:ln w="3175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>
                  <a:spcAft>
                    <a:spcPts val="2000"/>
                  </a:spcAft>
                  <a:defRPr/>
                </a:pPr>
                <a:r>
                  <a:rPr lang="en-GB" sz="3200" dirty="0">
                    <a:solidFill>
                      <a:srgbClr val="000000"/>
                    </a:solidFill>
                    <a:ea typeface="Times New Roman"/>
                  </a:rPr>
                  <a:t>Outstanding</a:t>
                </a:r>
                <a:endParaRPr lang="en-GB" sz="1800" dirty="0">
                  <a:latin typeface="Times New Roman"/>
                  <a:ea typeface="Times New Roman"/>
                </a:endParaRPr>
              </a:p>
              <a:p>
                <a:pPr>
                  <a:spcAft>
                    <a:spcPts val="2000"/>
                  </a:spcAft>
                  <a:defRPr/>
                </a:pPr>
                <a:r>
                  <a:rPr lang="en-GB" sz="3200" dirty="0">
                    <a:solidFill>
                      <a:srgbClr val="000000"/>
                    </a:solidFill>
                    <a:ea typeface="Times New Roman"/>
                  </a:rPr>
                  <a:t>Good</a:t>
                </a:r>
                <a:endParaRPr lang="en-GB" sz="3200" dirty="0">
                  <a:latin typeface="Times New Roman"/>
                  <a:ea typeface="Times New Roman"/>
                </a:endParaRPr>
              </a:p>
              <a:p>
                <a:pPr>
                  <a:spcAft>
                    <a:spcPts val="2000"/>
                  </a:spcAft>
                  <a:defRPr/>
                </a:pPr>
                <a:r>
                  <a:rPr lang="en-GB" sz="3200" dirty="0">
                    <a:solidFill>
                      <a:srgbClr val="000000"/>
                    </a:solidFill>
                    <a:ea typeface="Times New Roman"/>
                  </a:rPr>
                  <a:t>Requires  improvement</a:t>
                </a:r>
                <a:endParaRPr lang="en-GB" sz="3200" dirty="0">
                  <a:latin typeface="Times New Roman"/>
                  <a:ea typeface="Times New Roman"/>
                </a:endParaRPr>
              </a:p>
              <a:p>
                <a:pPr>
                  <a:spcAft>
                    <a:spcPts val="2000"/>
                  </a:spcAft>
                  <a:defRPr/>
                </a:pPr>
                <a:r>
                  <a:rPr lang="en-GB" sz="3200" dirty="0">
                    <a:solidFill>
                      <a:srgbClr val="000000"/>
                    </a:solidFill>
                    <a:ea typeface="Times New Roman"/>
                  </a:rPr>
                  <a:t>Inadequate</a:t>
                </a:r>
                <a:endParaRPr lang="en-GB" sz="3200" dirty="0">
                  <a:latin typeface="Times New Roman"/>
                  <a:ea typeface="Times New Roman"/>
                </a:endParaRPr>
              </a:p>
            </p:txBody>
          </p:sp>
          <p:sp>
            <p:nvSpPr>
              <p:cNvPr id="31" name="Oval 30"/>
              <p:cNvSpPr/>
              <p:nvPr/>
            </p:nvSpPr>
            <p:spPr bwMode="auto">
              <a:xfrm>
                <a:off x="6330675" y="1461612"/>
                <a:ext cx="251925" cy="251329"/>
              </a:xfrm>
              <a:prstGeom prst="ellipse">
                <a:avLst/>
              </a:prstGeom>
              <a:solidFill>
                <a:srgbClr val="008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>
                  <a:spcAft>
                    <a:spcPts val="0"/>
                  </a:spcAft>
                  <a:defRPr/>
                </a:pPr>
                <a:r>
                  <a:rPr lang="en-GB" sz="1200" dirty="0">
                    <a:ea typeface="Times New Roman"/>
                    <a:cs typeface="Times New Roman"/>
                  </a:rPr>
                  <a:t> </a:t>
                </a:r>
              </a:p>
            </p:txBody>
          </p:sp>
          <p:sp>
            <p:nvSpPr>
              <p:cNvPr id="32" name="Oval 31"/>
              <p:cNvSpPr/>
              <p:nvPr/>
            </p:nvSpPr>
            <p:spPr bwMode="auto">
              <a:xfrm>
                <a:off x="6337376" y="1847146"/>
                <a:ext cx="251925" cy="251329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>
                  <a:spcAft>
                    <a:spcPts val="0"/>
                  </a:spcAft>
                  <a:defRPr/>
                </a:pPr>
                <a:r>
                  <a:rPr lang="en-GB" sz="1200" dirty="0">
                    <a:ea typeface="Times New Roman"/>
                    <a:cs typeface="Times New Roman"/>
                  </a:rPr>
                  <a:t> </a:t>
                </a:r>
              </a:p>
            </p:txBody>
          </p:sp>
          <p:sp>
            <p:nvSpPr>
              <p:cNvPr id="33" name="Oval 32"/>
              <p:cNvSpPr/>
              <p:nvPr/>
            </p:nvSpPr>
            <p:spPr bwMode="auto">
              <a:xfrm>
                <a:off x="6344076" y="2257081"/>
                <a:ext cx="251925" cy="25132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>
                  <a:spcAft>
                    <a:spcPts val="0"/>
                  </a:spcAft>
                  <a:defRPr/>
                </a:pPr>
                <a:r>
                  <a:rPr lang="en-GB" sz="1200" dirty="0">
                    <a:ea typeface="Times New Roman"/>
                    <a:cs typeface="Times New Roman"/>
                  </a:rPr>
                  <a:t> </a:t>
                </a:r>
              </a:p>
            </p:txBody>
          </p:sp>
          <p:sp>
            <p:nvSpPr>
              <p:cNvPr id="34" name="5-Point Star 33"/>
              <p:cNvSpPr/>
              <p:nvPr/>
            </p:nvSpPr>
            <p:spPr bwMode="auto">
              <a:xfrm>
                <a:off x="6305215" y="1029717"/>
                <a:ext cx="286766" cy="287930"/>
              </a:xfrm>
              <a:prstGeom prst="star5">
                <a:avLst/>
              </a:prstGeom>
              <a:noFill/>
              <a:ln w="31750">
                <a:solidFill>
                  <a:srgbClr val="008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>
                  <a:spcAft>
                    <a:spcPts val="0"/>
                  </a:spcAft>
                  <a:defRPr/>
                </a:pPr>
                <a:r>
                  <a:rPr lang="en-GB" sz="1200" dirty="0">
                    <a:ea typeface="Times New Roman"/>
                    <a:cs typeface="Times New Roman"/>
                  </a:rPr>
                  <a:t> </a:t>
                </a:r>
              </a:p>
            </p:txBody>
          </p:sp>
        </p:grpSp>
        <p:sp>
          <p:nvSpPr>
            <p:cNvPr id="28" name="Rectangle 27"/>
            <p:cNvSpPr/>
            <p:nvPr/>
          </p:nvSpPr>
          <p:spPr bwMode="auto">
            <a:xfrm>
              <a:off x="4451385" y="1990937"/>
              <a:ext cx="1193875" cy="3996962"/>
            </a:xfrm>
            <a:prstGeom prst="rect">
              <a:avLst/>
            </a:prstGeom>
            <a:solidFill>
              <a:schemeClr val="bg1"/>
            </a:solidFill>
            <a:ln w="317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ct val="150000"/>
                </a:lnSpc>
                <a:defRPr/>
              </a:pPr>
              <a:r>
                <a:rPr lang="en-GB" sz="3200" dirty="0" smtClean="0">
                  <a:solidFill>
                    <a:srgbClr val="000000"/>
                  </a:solidFill>
                  <a:ea typeface="Times New Roman"/>
                </a:rPr>
                <a:t>    18</a:t>
              </a:r>
              <a:endParaRPr lang="en-GB" sz="3200" dirty="0">
                <a:latin typeface="Times New Roman"/>
                <a:ea typeface="Times New Roman"/>
              </a:endParaRPr>
            </a:p>
            <a:p>
              <a:pPr algn="ctr">
                <a:lnSpc>
                  <a:spcPct val="150000"/>
                </a:lnSpc>
                <a:spcBef>
                  <a:spcPts val="600"/>
                </a:spcBef>
                <a:spcAft>
                  <a:spcPts val="1800"/>
                </a:spcAft>
                <a:defRPr/>
              </a:pPr>
              <a:r>
                <a:rPr lang="en-GB" sz="3200" dirty="0" smtClean="0">
                  <a:solidFill>
                    <a:srgbClr val="000000"/>
                  </a:solidFill>
                  <a:ea typeface="Times New Roman"/>
                </a:rPr>
                <a:t>1556</a:t>
              </a:r>
              <a:endParaRPr lang="en-GB" sz="3200" dirty="0">
                <a:latin typeface="Times New Roman"/>
                <a:ea typeface="Times New Roman"/>
              </a:endParaRPr>
            </a:p>
            <a:p>
              <a:pPr algn="ctr">
                <a:lnSpc>
                  <a:spcPct val="150000"/>
                </a:lnSpc>
                <a:spcAft>
                  <a:spcPts val="1800"/>
                </a:spcAft>
                <a:defRPr/>
              </a:pPr>
              <a:r>
                <a:rPr lang="en-GB" sz="3200" dirty="0" smtClean="0">
                  <a:solidFill>
                    <a:srgbClr val="000000"/>
                  </a:solidFill>
                  <a:ea typeface="Times New Roman"/>
                </a:rPr>
                <a:t>  851 </a:t>
              </a:r>
              <a:endParaRPr lang="en-GB" sz="3200" dirty="0">
                <a:latin typeface="Times New Roman"/>
                <a:ea typeface="Times New Roman"/>
              </a:endParaRPr>
            </a:p>
            <a:p>
              <a:pPr algn="ctr">
                <a:lnSpc>
                  <a:spcPct val="150000"/>
                </a:lnSpc>
                <a:spcAft>
                  <a:spcPts val="1800"/>
                </a:spcAft>
                <a:defRPr/>
              </a:pPr>
              <a:r>
                <a:rPr lang="en-GB" sz="3200" dirty="0" smtClean="0">
                  <a:solidFill>
                    <a:srgbClr val="000000"/>
                  </a:solidFill>
                  <a:ea typeface="Times New Roman"/>
                </a:rPr>
                <a:t>  244</a:t>
              </a:r>
              <a:endParaRPr lang="en-GB" sz="3200" dirty="0">
                <a:latin typeface="Times New Roman"/>
                <a:ea typeface="Times New Roman"/>
              </a:endParaRPr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7308304" y="4994396"/>
            <a:ext cx="1224136" cy="1015661"/>
          </a:xfrm>
          <a:prstGeom prst="rect">
            <a:avLst/>
          </a:prstGeom>
          <a:solidFill>
            <a:schemeClr val="bg1"/>
          </a:solidFill>
          <a:ln w="28575" cap="flat">
            <a:solidFill>
              <a:schemeClr val="tx2">
                <a:lumMod val="75000"/>
              </a:schemeClr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20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As at 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20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12</a:t>
            </a:r>
            <a:r>
              <a:rPr kumimoji="0" lang="en-GB" sz="20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 April </a:t>
            </a:r>
            <a:r>
              <a:rPr kumimoji="0" lang="en-GB" sz="20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 2015</a:t>
            </a:r>
            <a:endParaRPr kumimoji="0" lang="en-GB" sz="2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57762090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/>
          <p:nvPr/>
        </p:nvSpPr>
        <p:spPr>
          <a:xfrm flipV="1">
            <a:off x="449262" y="1557337"/>
            <a:ext cx="8277226" cy="4822826"/>
          </a:xfrm>
          <a:prstGeom prst="roundRect">
            <a:avLst>
              <a:gd name="adj" fmla="val 2167"/>
            </a:avLst>
          </a:prstGeom>
          <a:solidFill>
            <a:srgbClr val="EFBBC3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defTabSz="457200">
              <a:defRPr sz="1800"/>
            </a:pPr>
            <a:endParaRPr dirty="0"/>
          </a:p>
        </p:txBody>
      </p:sp>
      <p:sp>
        <p:nvSpPr>
          <p:cNvPr id="85" name="Shape 85"/>
          <p:cNvSpPr/>
          <p:nvPr/>
        </p:nvSpPr>
        <p:spPr>
          <a:xfrm>
            <a:off x="6821487" y="6578599"/>
            <a:ext cx="1905001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b">
            <a:spAutoFit/>
          </a:bodyPr>
          <a:lstStyle>
            <a:lvl1pPr algn="r" defTabSz="457200">
              <a:defRPr sz="900">
                <a:solidFill>
                  <a:srgbClr val="5F2861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900" dirty="0">
                <a:solidFill>
                  <a:srgbClr val="5F2861"/>
                </a:solidFill>
              </a:rPr>
              <a:t>9</a:t>
            </a:r>
          </a:p>
        </p:txBody>
      </p:sp>
      <p:sp>
        <p:nvSpPr>
          <p:cNvPr id="86" name="Shape 86"/>
          <p:cNvSpPr/>
          <p:nvPr/>
        </p:nvSpPr>
        <p:spPr>
          <a:xfrm>
            <a:off x="662992" y="1841347"/>
            <a:ext cx="7291213" cy="9258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>
            <a:spAutoFit/>
          </a:bodyPr>
          <a:lstStyle/>
          <a:p>
            <a:pPr marL="444500" lvl="0" indent="-444500" defTabSz="457200">
              <a:lnSpc>
                <a:spcPts val="2800"/>
              </a:lnSpc>
              <a:spcBef>
                <a:spcPts val="1500"/>
              </a:spcBef>
              <a:buSzPct val="100000"/>
              <a:buBlip>
                <a:blip r:embed="rId3"/>
              </a:buBlip>
              <a:tabLst>
                <a:tab pos="355600" algn="l"/>
                <a:tab pos="444500" algn="l"/>
                <a:tab pos="952500" algn="l"/>
                <a:tab pos="1422400" algn="l"/>
                <a:tab pos="1905000" algn="l"/>
              </a:tabLst>
              <a:defRPr sz="1800"/>
            </a:pPr>
            <a:r>
              <a:rPr lang="en-GB" sz="3600" dirty="0"/>
              <a:t>P</a:t>
            </a:r>
            <a:r>
              <a:rPr lang="en-GB" sz="3600" dirty="0" smtClean="0"/>
              <a:t>ower </a:t>
            </a:r>
            <a:r>
              <a:rPr lang="en-GB" sz="3600" dirty="0"/>
              <a:t>of the Mum </a:t>
            </a:r>
            <a:r>
              <a:rPr lang="en-GB" sz="3600" dirty="0" smtClean="0"/>
              <a:t>Test</a:t>
            </a:r>
          </a:p>
          <a:p>
            <a:pPr marL="444500" lvl="0" indent="-444500" defTabSz="457200">
              <a:lnSpc>
                <a:spcPts val="2800"/>
              </a:lnSpc>
              <a:spcBef>
                <a:spcPts val="1500"/>
              </a:spcBef>
              <a:buSzPct val="100000"/>
              <a:buBlip>
                <a:blip r:embed="rId3"/>
              </a:buBlip>
              <a:tabLst>
                <a:tab pos="355600" algn="l"/>
                <a:tab pos="444500" algn="l"/>
                <a:tab pos="952500" algn="l"/>
                <a:tab pos="1422400" algn="l"/>
                <a:tab pos="1905000" algn="l"/>
              </a:tabLst>
              <a:defRPr sz="1800"/>
            </a:pPr>
            <a:r>
              <a:rPr lang="en-GB" sz="3600" dirty="0" smtClean="0"/>
              <a:t>Importance </a:t>
            </a:r>
            <a:r>
              <a:rPr lang="en-GB" sz="3600" dirty="0"/>
              <a:t>of </a:t>
            </a:r>
            <a:r>
              <a:rPr lang="en-GB" sz="3600" dirty="0" smtClean="0"/>
              <a:t>co-production</a:t>
            </a:r>
            <a:endParaRPr lang="en-GB" sz="3600" dirty="0"/>
          </a:p>
        </p:txBody>
      </p:sp>
      <p:sp>
        <p:nvSpPr>
          <p:cNvPr id="87" name="Shape 87"/>
          <p:cNvSpPr/>
          <p:nvPr/>
        </p:nvSpPr>
        <p:spPr>
          <a:xfrm>
            <a:off x="631825" y="696912"/>
            <a:ext cx="5600700" cy="4607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6799" tIns="46799" rIns="46799" bIns="46799">
            <a:spAutoFit/>
          </a:bodyPr>
          <a:lstStyle>
            <a:lvl1pPr defTabSz="457200">
              <a:lnSpc>
                <a:spcPct val="85000"/>
              </a:lnSpc>
              <a:defRPr sz="28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lang="en-GB" sz="2800" dirty="0" smtClean="0">
                <a:solidFill>
                  <a:srgbClr val="FFFFFF"/>
                </a:solidFill>
              </a:rPr>
              <a:t>Reflections – part one</a:t>
            </a:r>
            <a:endParaRPr sz="2800" dirty="0">
              <a:solidFill>
                <a:srgbClr val="FFFFFF"/>
              </a:solidFill>
            </a:endParaRPr>
          </a:p>
        </p:txBody>
      </p:sp>
      <p:pic>
        <p:nvPicPr>
          <p:cNvPr id="6" name="image.png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4595039" y="3265058"/>
            <a:ext cx="3799012" cy="2875494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image.png"/>
          <p:cNvPicPr/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794736" y="3265058"/>
            <a:ext cx="3645606" cy="2875494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968449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/>
          <p:nvPr/>
        </p:nvSpPr>
        <p:spPr>
          <a:xfrm flipV="1">
            <a:off x="449262" y="1557337"/>
            <a:ext cx="8277226" cy="4822826"/>
          </a:xfrm>
          <a:prstGeom prst="roundRect">
            <a:avLst>
              <a:gd name="adj" fmla="val 2167"/>
            </a:avLst>
          </a:prstGeom>
          <a:solidFill>
            <a:srgbClr val="EFBBC3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defTabSz="457200">
              <a:defRPr sz="1800"/>
            </a:pPr>
            <a:endParaRPr dirty="0"/>
          </a:p>
        </p:txBody>
      </p:sp>
      <p:sp>
        <p:nvSpPr>
          <p:cNvPr id="85" name="Shape 85"/>
          <p:cNvSpPr/>
          <p:nvPr/>
        </p:nvSpPr>
        <p:spPr>
          <a:xfrm>
            <a:off x="6821487" y="6578599"/>
            <a:ext cx="1905001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b">
            <a:spAutoFit/>
          </a:bodyPr>
          <a:lstStyle>
            <a:lvl1pPr algn="r" defTabSz="457200">
              <a:defRPr sz="900">
                <a:solidFill>
                  <a:srgbClr val="5F2861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900" dirty="0">
                <a:solidFill>
                  <a:srgbClr val="5F2861"/>
                </a:solidFill>
              </a:rPr>
              <a:t>9</a:t>
            </a:r>
          </a:p>
        </p:txBody>
      </p:sp>
      <p:sp>
        <p:nvSpPr>
          <p:cNvPr id="86" name="Shape 86"/>
          <p:cNvSpPr/>
          <p:nvPr/>
        </p:nvSpPr>
        <p:spPr>
          <a:xfrm>
            <a:off x="665163" y="1409925"/>
            <a:ext cx="4194869" cy="60401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>
            <a:spAutoFit/>
          </a:bodyPr>
          <a:lstStyle/>
          <a:p>
            <a:pPr lvl="0" defTabSz="457200">
              <a:lnSpc>
                <a:spcPts val="2800"/>
              </a:lnSpc>
              <a:spcBef>
                <a:spcPts val="1500"/>
              </a:spcBef>
              <a:tabLst>
                <a:tab pos="355600" algn="l"/>
                <a:tab pos="444500" algn="l"/>
                <a:tab pos="952500" algn="l"/>
                <a:tab pos="1422400" algn="l"/>
                <a:tab pos="1905000" algn="l"/>
              </a:tabLst>
              <a:defRPr sz="1800"/>
            </a:pPr>
            <a:endParaRPr sz="2800" dirty="0"/>
          </a:p>
          <a:p>
            <a:pPr marL="444500" lvl="0" indent="-444500" defTabSz="457200">
              <a:lnSpc>
                <a:spcPts val="2800"/>
              </a:lnSpc>
              <a:spcBef>
                <a:spcPts val="1500"/>
              </a:spcBef>
              <a:buSzPct val="100000"/>
              <a:buBlip>
                <a:blip r:embed="rId3"/>
              </a:buBlip>
              <a:tabLst>
                <a:tab pos="355600" algn="l"/>
                <a:tab pos="444500" algn="l"/>
                <a:tab pos="952500" algn="l"/>
                <a:tab pos="1422400" algn="l"/>
                <a:tab pos="1905000" algn="l"/>
              </a:tabLst>
              <a:defRPr sz="1800"/>
            </a:pPr>
            <a:r>
              <a:rPr lang="en-GB" sz="3200" dirty="0" smtClean="0"/>
              <a:t>Social care is important…</a:t>
            </a:r>
            <a:endParaRPr sz="3200" dirty="0"/>
          </a:p>
          <a:p>
            <a:pPr marL="444500" lvl="0" indent="-444500" defTabSz="457200">
              <a:lnSpc>
                <a:spcPts val="2800"/>
              </a:lnSpc>
              <a:spcBef>
                <a:spcPts val="1500"/>
              </a:spcBef>
              <a:buSzPct val="100000"/>
              <a:buBlip>
                <a:blip r:embed="rId3"/>
              </a:buBlip>
              <a:tabLst>
                <a:tab pos="355600" algn="l"/>
                <a:tab pos="444500" algn="l"/>
                <a:tab pos="952500" algn="l"/>
                <a:tab pos="1422400" algn="l"/>
                <a:tab pos="1905000" algn="l"/>
              </a:tabLst>
              <a:defRPr sz="1800"/>
            </a:pPr>
            <a:r>
              <a:rPr lang="en-GB" sz="3200" dirty="0" smtClean="0"/>
              <a:t>…but really challenged:</a:t>
            </a:r>
          </a:p>
          <a:p>
            <a:pPr marL="993775" lvl="4" indent="-457200" defTabSz="457200">
              <a:lnSpc>
                <a:spcPts val="2800"/>
              </a:lnSpc>
              <a:spcBef>
                <a:spcPts val="1500"/>
              </a:spcBef>
              <a:buSzPct val="100000"/>
              <a:buBlip>
                <a:blip r:embed="rId3"/>
              </a:buBlip>
              <a:tabLst>
                <a:tab pos="952500" algn="l"/>
                <a:tab pos="993775" algn="l"/>
                <a:tab pos="1422400" algn="l"/>
                <a:tab pos="1905000" algn="l"/>
              </a:tabLst>
              <a:defRPr sz="1800"/>
            </a:pPr>
            <a:r>
              <a:rPr lang="en-GB" sz="3200" dirty="0" smtClean="0"/>
              <a:t>Expectations</a:t>
            </a:r>
          </a:p>
          <a:p>
            <a:pPr marL="993775" lvl="4" indent="-457200" defTabSz="457200">
              <a:lnSpc>
                <a:spcPts val="2800"/>
              </a:lnSpc>
              <a:spcBef>
                <a:spcPts val="1500"/>
              </a:spcBef>
              <a:buSzPct val="100000"/>
              <a:buBlip>
                <a:blip r:embed="rId3"/>
              </a:buBlip>
              <a:tabLst>
                <a:tab pos="952500" algn="l"/>
                <a:tab pos="993775" algn="l"/>
                <a:tab pos="1422400" algn="l"/>
                <a:tab pos="1905000" algn="l"/>
              </a:tabLst>
              <a:defRPr sz="1800"/>
            </a:pPr>
            <a:r>
              <a:rPr lang="en-GB" sz="3200" dirty="0"/>
              <a:t>D</a:t>
            </a:r>
            <a:r>
              <a:rPr lang="en-GB" sz="3200" dirty="0" smtClean="0"/>
              <a:t>emand </a:t>
            </a:r>
          </a:p>
          <a:p>
            <a:pPr marL="993775" lvl="4" indent="-457200" defTabSz="457200">
              <a:lnSpc>
                <a:spcPts val="2800"/>
              </a:lnSpc>
              <a:spcBef>
                <a:spcPts val="1500"/>
              </a:spcBef>
              <a:buSzPct val="100000"/>
              <a:buBlip>
                <a:blip r:embed="rId3"/>
              </a:buBlip>
              <a:tabLst>
                <a:tab pos="952500" algn="l"/>
                <a:tab pos="993775" algn="l"/>
                <a:tab pos="1422400" algn="l"/>
                <a:tab pos="1905000" algn="l"/>
              </a:tabLst>
              <a:defRPr sz="1800"/>
            </a:pPr>
            <a:r>
              <a:rPr lang="en-GB" sz="3200" dirty="0"/>
              <a:t>R</a:t>
            </a:r>
            <a:r>
              <a:rPr lang="en-GB" sz="3200" dirty="0" smtClean="0"/>
              <a:t>esources </a:t>
            </a:r>
          </a:p>
          <a:p>
            <a:pPr marL="993775" lvl="4" indent="-457200" defTabSz="457200">
              <a:lnSpc>
                <a:spcPts val="2800"/>
              </a:lnSpc>
              <a:spcBef>
                <a:spcPts val="1500"/>
              </a:spcBef>
              <a:buSzPct val="100000"/>
              <a:buBlip>
                <a:blip r:embed="rId3"/>
              </a:buBlip>
              <a:tabLst>
                <a:tab pos="952500" algn="l"/>
                <a:tab pos="993775" algn="l"/>
                <a:tab pos="1422400" algn="l"/>
                <a:tab pos="1905000" algn="l"/>
              </a:tabLst>
              <a:defRPr sz="1800"/>
            </a:pPr>
            <a:r>
              <a:rPr lang="en-GB" sz="3200" dirty="0"/>
              <a:t>S</a:t>
            </a:r>
            <a:r>
              <a:rPr lang="en-GB" sz="3200" dirty="0" smtClean="0"/>
              <a:t>crutiny</a:t>
            </a:r>
            <a:endParaRPr sz="3200" dirty="0"/>
          </a:p>
          <a:p>
            <a:pPr marL="342900" lvl="0" indent="-342900" defTabSz="457200">
              <a:lnSpc>
                <a:spcPts val="2800"/>
              </a:lnSpc>
              <a:spcBef>
                <a:spcPts val="1500"/>
              </a:spcBef>
              <a:tabLst>
                <a:tab pos="355600" algn="l"/>
                <a:tab pos="444500" algn="l"/>
                <a:tab pos="952500" algn="l"/>
                <a:tab pos="1422400" algn="l"/>
                <a:tab pos="1905000" algn="l"/>
              </a:tabLst>
              <a:defRPr sz="1800"/>
            </a:pPr>
            <a:endParaRPr sz="2800" dirty="0"/>
          </a:p>
          <a:p>
            <a:pPr marL="342900" lvl="0" indent="-342900" defTabSz="457200">
              <a:lnSpc>
                <a:spcPts val="2800"/>
              </a:lnSpc>
              <a:spcBef>
                <a:spcPts val="1500"/>
              </a:spcBef>
              <a:buSzPct val="100000"/>
              <a:buBlip>
                <a:blip r:embed="rId3"/>
              </a:buBlip>
              <a:tabLst>
                <a:tab pos="355600" algn="l"/>
                <a:tab pos="444500" algn="l"/>
                <a:tab pos="952500" algn="l"/>
                <a:tab pos="1422400" algn="l"/>
                <a:tab pos="1905000" algn="l"/>
              </a:tabLst>
              <a:defRPr sz="1800"/>
            </a:pPr>
            <a:endParaRPr sz="2800" dirty="0"/>
          </a:p>
          <a:p>
            <a:pPr marL="342900" lvl="0" indent="-342900" defTabSz="457200">
              <a:lnSpc>
                <a:spcPts val="2800"/>
              </a:lnSpc>
              <a:spcBef>
                <a:spcPts val="1500"/>
              </a:spcBef>
              <a:buSzPct val="100000"/>
              <a:buBlip>
                <a:blip r:embed="rId3"/>
              </a:buBlip>
              <a:tabLst>
                <a:tab pos="355600" algn="l"/>
                <a:tab pos="444500" algn="l"/>
                <a:tab pos="952500" algn="l"/>
                <a:tab pos="1422400" algn="l"/>
                <a:tab pos="1905000" algn="l"/>
              </a:tabLst>
              <a:defRPr sz="1800"/>
            </a:pPr>
            <a:endParaRPr sz="2800" dirty="0"/>
          </a:p>
        </p:txBody>
      </p:sp>
      <p:sp>
        <p:nvSpPr>
          <p:cNvPr id="87" name="Shape 87"/>
          <p:cNvSpPr/>
          <p:nvPr/>
        </p:nvSpPr>
        <p:spPr>
          <a:xfrm>
            <a:off x="631825" y="696912"/>
            <a:ext cx="5600700" cy="4607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6799" tIns="46799" rIns="46799" bIns="46799">
            <a:spAutoFit/>
          </a:bodyPr>
          <a:lstStyle>
            <a:lvl1pPr defTabSz="457200">
              <a:lnSpc>
                <a:spcPct val="85000"/>
              </a:lnSpc>
              <a:defRPr sz="28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lang="en-GB" sz="2800" dirty="0" smtClean="0">
                <a:solidFill>
                  <a:srgbClr val="FFFFFF"/>
                </a:solidFill>
              </a:rPr>
              <a:t>Reflections – part two</a:t>
            </a:r>
            <a:endParaRPr sz="2800" dirty="0">
              <a:solidFill>
                <a:srgbClr val="FFFFFF"/>
              </a:solidFill>
            </a:endParaRPr>
          </a:p>
        </p:txBody>
      </p:sp>
      <p:pic>
        <p:nvPicPr>
          <p:cNvPr id="89" name="pasted-image.tif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60773">
            <a:off x="5116454" y="1948454"/>
            <a:ext cx="2901066" cy="403244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/>
          <p:nvPr/>
        </p:nvSpPr>
        <p:spPr>
          <a:xfrm flipV="1">
            <a:off x="449262" y="1557337"/>
            <a:ext cx="8277226" cy="4822826"/>
          </a:xfrm>
          <a:prstGeom prst="roundRect">
            <a:avLst>
              <a:gd name="adj" fmla="val 2167"/>
            </a:avLst>
          </a:prstGeom>
          <a:solidFill>
            <a:srgbClr val="EFBBC3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defTabSz="457200">
              <a:defRPr sz="1800"/>
            </a:pPr>
            <a:endParaRPr dirty="0"/>
          </a:p>
        </p:txBody>
      </p:sp>
      <p:sp>
        <p:nvSpPr>
          <p:cNvPr id="101" name="Shape 101"/>
          <p:cNvSpPr/>
          <p:nvPr/>
        </p:nvSpPr>
        <p:spPr>
          <a:xfrm>
            <a:off x="6821487" y="6578599"/>
            <a:ext cx="1905001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b">
            <a:spAutoFit/>
          </a:bodyPr>
          <a:lstStyle>
            <a:lvl1pPr algn="r" defTabSz="457200">
              <a:defRPr sz="900">
                <a:solidFill>
                  <a:srgbClr val="5F2861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900" dirty="0">
                <a:solidFill>
                  <a:srgbClr val="5F2861"/>
                </a:solidFill>
              </a:rPr>
              <a:t>9</a:t>
            </a:r>
          </a:p>
        </p:txBody>
      </p:sp>
      <p:sp>
        <p:nvSpPr>
          <p:cNvPr id="102" name="Shape 102"/>
          <p:cNvSpPr/>
          <p:nvPr/>
        </p:nvSpPr>
        <p:spPr>
          <a:xfrm>
            <a:off x="671014" y="1881311"/>
            <a:ext cx="7612583" cy="7181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>
            <a:spAutoFit/>
          </a:bodyPr>
          <a:lstStyle/>
          <a:p>
            <a:pPr marL="444500" lvl="0" indent="-444500" algn="ctr" defTabSz="457200">
              <a:lnSpc>
                <a:spcPts val="2800"/>
              </a:lnSpc>
              <a:spcBef>
                <a:spcPts val="1500"/>
              </a:spcBef>
              <a:buSzPct val="100000"/>
              <a:buBlip>
                <a:blip r:embed="rId3"/>
              </a:buBlip>
              <a:tabLst>
                <a:tab pos="355600" algn="l"/>
                <a:tab pos="444500" algn="l"/>
                <a:tab pos="952500" algn="l"/>
                <a:tab pos="1422400" algn="l"/>
                <a:tab pos="1905000" algn="l"/>
              </a:tabLst>
              <a:defRPr sz="1800"/>
            </a:pPr>
            <a:r>
              <a:rPr lang="en-GB" sz="3000" dirty="0" smtClean="0"/>
              <a:t>Adult social care has the power to transform people’s lives</a:t>
            </a:r>
            <a:endParaRPr sz="2800" dirty="0"/>
          </a:p>
        </p:txBody>
      </p:sp>
      <p:sp>
        <p:nvSpPr>
          <p:cNvPr id="103" name="Shape 103"/>
          <p:cNvSpPr/>
          <p:nvPr/>
        </p:nvSpPr>
        <p:spPr>
          <a:xfrm>
            <a:off x="631825" y="696912"/>
            <a:ext cx="5600700" cy="4607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6799" tIns="46799" rIns="46799" bIns="46799">
            <a:spAutoFit/>
          </a:bodyPr>
          <a:lstStyle>
            <a:lvl1pPr defTabSz="457200">
              <a:lnSpc>
                <a:spcPct val="85000"/>
              </a:lnSpc>
              <a:defRPr sz="28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lang="en-GB" sz="2800" dirty="0" smtClean="0">
                <a:solidFill>
                  <a:srgbClr val="FFFFFF"/>
                </a:solidFill>
              </a:rPr>
              <a:t>Reflections – part three</a:t>
            </a:r>
            <a:endParaRPr sz="2800" dirty="0">
              <a:solidFill>
                <a:srgbClr val="FFFFFF"/>
              </a:solidFill>
            </a:endParaRPr>
          </a:p>
        </p:txBody>
      </p:sp>
      <p:pic>
        <p:nvPicPr>
          <p:cNvPr id="104" name="pasted-image.tif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2269" y="2605846"/>
            <a:ext cx="2937883" cy="2604888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Shape 102"/>
          <p:cNvSpPr/>
          <p:nvPr/>
        </p:nvSpPr>
        <p:spPr>
          <a:xfrm>
            <a:off x="671014" y="5698596"/>
            <a:ext cx="7867278" cy="3627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>
            <a:spAutoFit/>
          </a:bodyPr>
          <a:lstStyle/>
          <a:p>
            <a:pPr marL="444500" lvl="0" indent="-444500" algn="ctr" defTabSz="457200">
              <a:lnSpc>
                <a:spcPts val="2800"/>
              </a:lnSpc>
              <a:spcBef>
                <a:spcPts val="1500"/>
              </a:spcBef>
              <a:buSzPct val="100000"/>
              <a:buBlip>
                <a:blip r:embed="rId3"/>
              </a:buBlip>
              <a:tabLst>
                <a:tab pos="355600" algn="l"/>
                <a:tab pos="444500" algn="l"/>
                <a:tab pos="952500" algn="l"/>
                <a:tab pos="1422400" algn="l"/>
                <a:tab pos="1905000" algn="l"/>
              </a:tabLst>
              <a:defRPr sz="1800"/>
            </a:pPr>
            <a:r>
              <a:rPr lang="en-GB" sz="3000" dirty="0" smtClean="0"/>
              <a:t>Outstanding care is achievable!</a:t>
            </a:r>
            <a:endParaRPr sz="3000" dirty="0"/>
          </a:p>
        </p:txBody>
      </p:sp>
      <p:sp>
        <p:nvSpPr>
          <p:cNvPr id="8" name="Shape 102"/>
          <p:cNvSpPr/>
          <p:nvPr/>
        </p:nvSpPr>
        <p:spPr>
          <a:xfrm>
            <a:off x="628651" y="2967079"/>
            <a:ext cx="2360496" cy="27315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>
            <a:spAutoFit/>
          </a:bodyPr>
          <a:lstStyle/>
          <a:p>
            <a:pPr marL="444500" indent="-444500" defTabSz="457200">
              <a:lnSpc>
                <a:spcPts val="2800"/>
              </a:lnSpc>
              <a:spcBef>
                <a:spcPts val="1500"/>
              </a:spcBef>
              <a:buSzPct val="100000"/>
              <a:buBlip>
                <a:blip r:embed="rId3"/>
              </a:buBlip>
              <a:tabLst>
                <a:tab pos="355600" algn="l"/>
                <a:tab pos="444500" algn="l"/>
                <a:tab pos="952500" algn="l"/>
                <a:tab pos="1422400" algn="l"/>
                <a:tab pos="1905000" algn="l"/>
              </a:tabLst>
              <a:defRPr sz="1800"/>
            </a:pPr>
            <a:r>
              <a:rPr lang="en-GB" sz="3000" dirty="0" smtClean="0"/>
              <a:t>Celebrate </a:t>
            </a:r>
            <a:r>
              <a:rPr lang="en-GB" sz="3000" dirty="0"/>
              <a:t>the </a:t>
            </a:r>
            <a:r>
              <a:rPr lang="en-GB" sz="3000" dirty="0" smtClean="0"/>
              <a:t>good</a:t>
            </a:r>
          </a:p>
          <a:p>
            <a:pPr marL="444500" indent="-444500" defTabSz="457200">
              <a:lnSpc>
                <a:spcPts val="2800"/>
              </a:lnSpc>
              <a:spcBef>
                <a:spcPts val="1500"/>
              </a:spcBef>
              <a:buSzPct val="100000"/>
              <a:buBlip>
                <a:blip r:embed="rId3"/>
              </a:buBlip>
              <a:tabLst>
                <a:tab pos="355600" algn="l"/>
                <a:tab pos="444500" algn="l"/>
                <a:tab pos="952500" algn="l"/>
                <a:tab pos="1422400" algn="l"/>
                <a:tab pos="1905000" algn="l"/>
              </a:tabLst>
              <a:defRPr sz="1800"/>
            </a:pPr>
            <a:r>
              <a:rPr lang="en-GB" sz="3000" dirty="0" smtClean="0"/>
              <a:t>Challenge the bad</a:t>
            </a:r>
            <a:endParaRPr lang="en-GB" sz="3000" dirty="0"/>
          </a:p>
          <a:p>
            <a:pPr marL="444500" lvl="0" indent="-444500" defTabSz="457200">
              <a:lnSpc>
                <a:spcPts val="2800"/>
              </a:lnSpc>
              <a:spcBef>
                <a:spcPts val="1500"/>
              </a:spcBef>
              <a:buSzPct val="100000"/>
              <a:buBlip>
                <a:blip r:embed="rId3"/>
              </a:buBlip>
              <a:tabLst>
                <a:tab pos="355600" algn="l"/>
                <a:tab pos="444500" algn="l"/>
                <a:tab pos="952500" algn="l"/>
                <a:tab pos="1422400" algn="l"/>
                <a:tab pos="1905000" algn="l"/>
              </a:tabLst>
              <a:defRPr sz="1800"/>
            </a:pPr>
            <a:endParaRPr lang="en-GB" sz="3000" dirty="0" smtClean="0"/>
          </a:p>
          <a:p>
            <a:pPr lvl="0" defTabSz="457200">
              <a:lnSpc>
                <a:spcPts val="2800"/>
              </a:lnSpc>
              <a:spcBef>
                <a:spcPts val="1500"/>
              </a:spcBef>
              <a:buSzPct val="100000"/>
              <a:tabLst>
                <a:tab pos="355600" algn="l"/>
                <a:tab pos="444500" algn="l"/>
                <a:tab pos="952500" algn="l"/>
                <a:tab pos="1422400" algn="l"/>
                <a:tab pos="1905000" algn="l"/>
              </a:tabLst>
              <a:defRPr sz="1800"/>
            </a:pPr>
            <a:endParaRPr sz="2800" dirty="0"/>
          </a:p>
        </p:txBody>
      </p:sp>
      <p:sp>
        <p:nvSpPr>
          <p:cNvPr id="10" name="Shape 102"/>
          <p:cNvSpPr/>
          <p:nvPr/>
        </p:nvSpPr>
        <p:spPr>
          <a:xfrm>
            <a:off x="6085755" y="2967079"/>
            <a:ext cx="2798181" cy="21800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>
            <a:spAutoFit/>
          </a:bodyPr>
          <a:lstStyle/>
          <a:p>
            <a:pPr marL="444500" lvl="0" indent="-444500" defTabSz="457200">
              <a:lnSpc>
                <a:spcPts val="2800"/>
              </a:lnSpc>
              <a:spcBef>
                <a:spcPts val="1500"/>
              </a:spcBef>
              <a:buSzPct val="100000"/>
              <a:buBlip>
                <a:blip r:embed="rId3"/>
              </a:buBlip>
              <a:tabLst>
                <a:tab pos="355600" algn="l"/>
                <a:tab pos="444500" algn="l"/>
                <a:tab pos="952500" algn="l"/>
                <a:tab pos="1422400" algn="l"/>
                <a:tab pos="1905000" algn="l"/>
              </a:tabLst>
              <a:defRPr sz="1800"/>
            </a:pPr>
            <a:r>
              <a:rPr sz="3000" dirty="0" smtClean="0"/>
              <a:t>Be positive</a:t>
            </a:r>
            <a:r>
              <a:rPr lang="en-GB" sz="3000" dirty="0" smtClean="0"/>
              <a:t> and honest</a:t>
            </a:r>
          </a:p>
          <a:p>
            <a:pPr marL="444500" lvl="0" indent="-444500" defTabSz="457200">
              <a:lnSpc>
                <a:spcPts val="2800"/>
              </a:lnSpc>
              <a:spcBef>
                <a:spcPts val="1500"/>
              </a:spcBef>
              <a:buSzPct val="100000"/>
              <a:buBlip>
                <a:blip r:embed="rId3"/>
              </a:buBlip>
              <a:tabLst>
                <a:tab pos="355600" algn="l"/>
                <a:tab pos="444500" algn="l"/>
                <a:tab pos="952500" algn="l"/>
                <a:tab pos="1422400" algn="l"/>
                <a:tab pos="1905000" algn="l"/>
              </a:tabLst>
              <a:defRPr sz="1800"/>
            </a:pPr>
            <a:r>
              <a:rPr lang="en-GB" sz="3000" dirty="0" smtClean="0"/>
              <a:t>Work together</a:t>
            </a:r>
          </a:p>
          <a:p>
            <a:pPr lvl="0" defTabSz="457200">
              <a:lnSpc>
                <a:spcPts val="2800"/>
              </a:lnSpc>
              <a:spcBef>
                <a:spcPts val="1500"/>
              </a:spcBef>
              <a:buSzPct val="100000"/>
              <a:tabLst>
                <a:tab pos="355600" algn="l"/>
                <a:tab pos="444500" algn="l"/>
                <a:tab pos="952500" algn="l"/>
                <a:tab pos="1422400" algn="l"/>
                <a:tab pos="1905000" algn="l"/>
              </a:tabLst>
              <a:defRPr sz="1800"/>
            </a:pPr>
            <a:endParaRPr sz="28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AutoShape 3"/>
          <p:cNvSpPr>
            <a:spLocks noChangeArrowheads="1"/>
          </p:cNvSpPr>
          <p:nvPr/>
        </p:nvSpPr>
        <p:spPr bwMode="auto">
          <a:xfrm flipV="1">
            <a:off x="465138" y="1484313"/>
            <a:ext cx="8277225" cy="4895850"/>
          </a:xfrm>
          <a:prstGeom prst="roundRect">
            <a:avLst>
              <a:gd name="adj" fmla="val 2167"/>
            </a:avLst>
          </a:prstGeom>
          <a:solidFill>
            <a:srgbClr val="EFBBC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rot="10800000" wrap="none" anchor="ctr"/>
          <a:lstStyle>
            <a:lvl1pPr>
              <a:lnSpc>
                <a:spcPct val="90000"/>
              </a:lnSpc>
              <a:spcBef>
                <a:spcPct val="60000"/>
              </a:spcBef>
              <a:buClr>
                <a:srgbClr val="5F2861"/>
              </a:buClr>
              <a:buSzPct val="120000"/>
              <a:defRPr sz="20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5F2861"/>
              </a:buClr>
              <a:buSzPct val="120000"/>
              <a:buChar char="•"/>
              <a:defRPr sz="20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Font typeface="Arial" charset="0"/>
              <a:buChar char="-"/>
              <a:defRPr sz="20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Font typeface="Wingdings 2" pitchFamily="18" charset="2"/>
              <a:buChar char=""/>
              <a:defRPr sz="20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Font typeface="Wingdings 2" pitchFamily="18" charset="2"/>
              <a:buChar char=""/>
              <a:defRPr sz="20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Font typeface="Wingdings 2" pitchFamily="18" charset="2"/>
              <a:buChar char=""/>
              <a:defRPr sz="20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Font typeface="Wingdings 2" pitchFamily="18" charset="2"/>
              <a:buChar char=""/>
              <a:defRPr sz="20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Font typeface="Wingdings 2" pitchFamily="18" charset="2"/>
              <a:buChar char=""/>
              <a:defRPr sz="20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Font typeface="Wingdings 2" pitchFamily="18" charset="2"/>
              <a:buChar char=""/>
              <a:defRPr sz="20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l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endParaRPr lang="en-GB" altLang="en-US" sz="2400" kern="1200" smtClean="0">
              <a:solidFill>
                <a:srgbClr val="000000"/>
              </a:solidFill>
              <a:ea typeface="ヒラギノ角ゴ Pro W3" charset="-128"/>
            </a:endParaRPr>
          </a:p>
        </p:txBody>
      </p:sp>
      <p:sp>
        <p:nvSpPr>
          <p:cNvPr id="18435" name="Title 1"/>
          <p:cNvSpPr>
            <a:spLocks noGrp="1"/>
          </p:cNvSpPr>
          <p:nvPr>
            <p:ph type="title"/>
          </p:nvPr>
        </p:nvSpPr>
        <p:spPr>
          <a:xfrm>
            <a:off x="647700" y="485775"/>
            <a:ext cx="5795963" cy="906463"/>
          </a:xfrm>
        </p:spPr>
        <p:txBody>
          <a:bodyPr/>
          <a:lstStyle/>
          <a:p>
            <a:r>
              <a:rPr lang="en-US" altLang="en-US" sz="2800" dirty="0" smtClean="0"/>
              <a:t>Outstanding care at home</a:t>
            </a:r>
          </a:p>
        </p:txBody>
      </p:sp>
      <p:sp>
        <p:nvSpPr>
          <p:cNvPr id="18436" name="Rounded Rectangle 4"/>
          <p:cNvSpPr>
            <a:spLocks noChangeArrowheads="1"/>
          </p:cNvSpPr>
          <p:nvPr/>
        </p:nvSpPr>
        <p:spPr bwMode="auto">
          <a:xfrm>
            <a:off x="303213" y="963613"/>
            <a:ext cx="7797800" cy="47529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pPr algn="l" rt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altLang="en-US" sz="2800" kern="1200" smtClean="0">
              <a:solidFill>
                <a:srgbClr val="5F2861"/>
              </a:solidFill>
              <a:ea typeface="MS PGothic" pitchFamily="34" charset="-128"/>
            </a:endParaRPr>
          </a:p>
        </p:txBody>
      </p:sp>
      <p:pic>
        <p:nvPicPr>
          <p:cNvPr id="18437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1538" y="3087688"/>
            <a:ext cx="3887787" cy="320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8" name="Slide Number Placeholder 1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fld id="{20DC72C6-77A7-43DB-9F9B-3E704A3D3A46}" type="slidenum">
              <a:rPr lang="en-US" altLang="en-US" sz="900" smtClean="0">
                <a:solidFill>
                  <a:srgbClr val="5F2861"/>
                </a:solidFill>
                <a:ea typeface="MS PGothic" pitchFamily="34" charset="-128"/>
              </a:rPr>
              <a:pPr/>
              <a:t>19</a:t>
            </a:fld>
            <a:endParaRPr lang="en-US" altLang="en-US" sz="1400" smtClean="0">
              <a:solidFill>
                <a:srgbClr val="6D2E69"/>
              </a:solidFill>
              <a:ea typeface="MS PGothic" pitchFamily="34" charset="-128"/>
            </a:endParaRPr>
          </a:p>
        </p:txBody>
      </p:sp>
      <p:sp>
        <p:nvSpPr>
          <p:cNvPr id="18439" name="Rectangle 3"/>
          <p:cNvSpPr txBox="1">
            <a:spLocks noChangeArrowheads="1"/>
          </p:cNvSpPr>
          <p:nvPr/>
        </p:nvSpPr>
        <p:spPr bwMode="auto">
          <a:xfrm>
            <a:off x="546100" y="1544638"/>
            <a:ext cx="7985125" cy="2454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342900" indent="-342900">
              <a:lnSpc>
                <a:spcPct val="90000"/>
              </a:lnSpc>
              <a:spcBef>
                <a:spcPct val="60000"/>
              </a:spcBef>
              <a:buClr>
                <a:srgbClr val="5F2861"/>
              </a:buClr>
              <a:buSzPct val="120000"/>
              <a:tabLst>
                <a:tab pos="363538" algn="l"/>
                <a:tab pos="449263" algn="l"/>
                <a:tab pos="952500" algn="l"/>
                <a:tab pos="1428750" algn="l"/>
                <a:tab pos="1905000" algn="l"/>
              </a:tabLst>
              <a:defRPr sz="20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5F2861"/>
              </a:buClr>
              <a:buSzPct val="120000"/>
              <a:buChar char="•"/>
              <a:tabLst>
                <a:tab pos="363538" algn="l"/>
                <a:tab pos="449263" algn="l"/>
                <a:tab pos="952500" algn="l"/>
                <a:tab pos="1428750" algn="l"/>
                <a:tab pos="1905000" algn="l"/>
              </a:tabLst>
              <a:defRPr sz="20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Font typeface="Arial" charset="0"/>
              <a:buChar char="-"/>
              <a:tabLst>
                <a:tab pos="363538" algn="l"/>
                <a:tab pos="449263" algn="l"/>
                <a:tab pos="952500" algn="l"/>
                <a:tab pos="1428750" algn="l"/>
                <a:tab pos="1905000" algn="l"/>
              </a:tabLst>
              <a:defRPr sz="20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Font typeface="Wingdings 2" pitchFamily="18" charset="2"/>
              <a:buChar char=""/>
              <a:tabLst>
                <a:tab pos="363538" algn="l"/>
                <a:tab pos="449263" algn="l"/>
                <a:tab pos="952500" algn="l"/>
                <a:tab pos="1428750" algn="l"/>
                <a:tab pos="1905000" algn="l"/>
              </a:tabLst>
              <a:defRPr sz="20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Font typeface="Wingdings 2" pitchFamily="18" charset="2"/>
              <a:buChar char=""/>
              <a:tabLst>
                <a:tab pos="363538" algn="l"/>
                <a:tab pos="449263" algn="l"/>
                <a:tab pos="952500" algn="l"/>
                <a:tab pos="1428750" algn="l"/>
                <a:tab pos="1905000" algn="l"/>
              </a:tabLst>
              <a:defRPr sz="20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Font typeface="Wingdings 2" pitchFamily="18" charset="2"/>
              <a:buChar char=""/>
              <a:tabLst>
                <a:tab pos="363538" algn="l"/>
                <a:tab pos="449263" algn="l"/>
                <a:tab pos="952500" algn="l"/>
                <a:tab pos="1428750" algn="l"/>
                <a:tab pos="1905000" algn="l"/>
              </a:tabLst>
              <a:defRPr sz="20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Font typeface="Wingdings 2" pitchFamily="18" charset="2"/>
              <a:buChar char=""/>
              <a:tabLst>
                <a:tab pos="363538" algn="l"/>
                <a:tab pos="449263" algn="l"/>
                <a:tab pos="952500" algn="l"/>
                <a:tab pos="1428750" algn="l"/>
                <a:tab pos="1905000" algn="l"/>
              </a:tabLst>
              <a:defRPr sz="20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Font typeface="Wingdings 2" pitchFamily="18" charset="2"/>
              <a:buChar char=""/>
              <a:tabLst>
                <a:tab pos="363538" algn="l"/>
                <a:tab pos="449263" algn="l"/>
                <a:tab pos="952500" algn="l"/>
                <a:tab pos="1428750" algn="l"/>
                <a:tab pos="1905000" algn="l"/>
              </a:tabLst>
              <a:defRPr sz="20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Font typeface="Wingdings 2" pitchFamily="18" charset="2"/>
              <a:buChar char=""/>
              <a:tabLst>
                <a:tab pos="363538" algn="l"/>
                <a:tab pos="449263" algn="l"/>
                <a:tab pos="952500" algn="l"/>
                <a:tab pos="1428750" algn="l"/>
                <a:tab pos="1905000" algn="l"/>
              </a:tabLst>
              <a:defRPr sz="20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l" rtl="0" fontAlgn="base">
              <a:lnSpc>
                <a:spcPts val="2800"/>
              </a:lnSpc>
              <a:spcBef>
                <a:spcPct val="0"/>
              </a:spcBef>
              <a:spcAft>
                <a:spcPts val="600"/>
              </a:spcAft>
              <a:buClr>
                <a:srgbClr val="6D276A"/>
              </a:buClr>
              <a:buSzPct val="100000"/>
              <a:buFontTx/>
              <a:buBlip>
                <a:blip r:embed="rId3"/>
              </a:buBlip>
            </a:pPr>
            <a:r>
              <a:rPr lang="en-GB" altLang="en-US" sz="2200" kern="1200" smtClean="0">
                <a:solidFill>
                  <a:srgbClr val="000000"/>
                </a:solidFill>
              </a:rPr>
              <a:t>‘Staff were given the opportunity to build meaningful relationships with people and ample time to meet people’s needs and provide companionship’</a:t>
            </a:r>
            <a:r>
              <a:rPr lang="en-GB" altLang="en-US" sz="2200" kern="1200" smtClean="0">
                <a:solidFill>
                  <a:srgbClr val="000000"/>
                </a:solidFill>
                <a:ea typeface="ヒラギノ角ゴ Pro W3" charset="-128"/>
              </a:rPr>
              <a:t> </a:t>
            </a:r>
            <a:endParaRPr lang="en-GB" altLang="ja-JP" sz="2200" kern="1200" smtClean="0">
              <a:solidFill>
                <a:srgbClr val="000000"/>
              </a:solidFill>
              <a:ea typeface="ヒラギノ角ゴ Pro W3" charset="-128"/>
              <a:cs typeface="Arial" charset="0"/>
            </a:endParaRPr>
          </a:p>
        </p:txBody>
      </p:sp>
      <p:sp>
        <p:nvSpPr>
          <p:cNvPr id="18440" name="Rectangle 3"/>
          <p:cNvSpPr txBox="1">
            <a:spLocks noChangeArrowheads="1"/>
          </p:cNvSpPr>
          <p:nvPr/>
        </p:nvSpPr>
        <p:spPr bwMode="auto">
          <a:xfrm>
            <a:off x="546100" y="2676525"/>
            <a:ext cx="3810000" cy="352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342900" indent="-342900">
              <a:lnSpc>
                <a:spcPct val="90000"/>
              </a:lnSpc>
              <a:spcBef>
                <a:spcPct val="60000"/>
              </a:spcBef>
              <a:buClr>
                <a:srgbClr val="5F2861"/>
              </a:buClr>
              <a:buSzPct val="120000"/>
              <a:tabLst>
                <a:tab pos="363538" algn="l"/>
                <a:tab pos="449263" algn="l"/>
                <a:tab pos="952500" algn="l"/>
                <a:tab pos="1428750" algn="l"/>
                <a:tab pos="1905000" algn="l"/>
              </a:tabLst>
              <a:defRPr sz="20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5F2861"/>
              </a:buClr>
              <a:buSzPct val="120000"/>
              <a:buChar char="•"/>
              <a:tabLst>
                <a:tab pos="363538" algn="l"/>
                <a:tab pos="449263" algn="l"/>
                <a:tab pos="952500" algn="l"/>
                <a:tab pos="1428750" algn="l"/>
                <a:tab pos="1905000" algn="l"/>
              </a:tabLst>
              <a:defRPr sz="20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Font typeface="Arial" charset="0"/>
              <a:buChar char="-"/>
              <a:tabLst>
                <a:tab pos="363538" algn="l"/>
                <a:tab pos="449263" algn="l"/>
                <a:tab pos="952500" algn="l"/>
                <a:tab pos="1428750" algn="l"/>
                <a:tab pos="1905000" algn="l"/>
              </a:tabLst>
              <a:defRPr sz="20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Font typeface="Wingdings 2" pitchFamily="18" charset="2"/>
              <a:buChar char=""/>
              <a:tabLst>
                <a:tab pos="363538" algn="l"/>
                <a:tab pos="449263" algn="l"/>
                <a:tab pos="952500" algn="l"/>
                <a:tab pos="1428750" algn="l"/>
                <a:tab pos="1905000" algn="l"/>
              </a:tabLst>
              <a:defRPr sz="20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Font typeface="Wingdings 2" pitchFamily="18" charset="2"/>
              <a:buChar char=""/>
              <a:tabLst>
                <a:tab pos="363538" algn="l"/>
                <a:tab pos="449263" algn="l"/>
                <a:tab pos="952500" algn="l"/>
                <a:tab pos="1428750" algn="l"/>
                <a:tab pos="1905000" algn="l"/>
              </a:tabLst>
              <a:defRPr sz="20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Font typeface="Wingdings 2" pitchFamily="18" charset="2"/>
              <a:buChar char=""/>
              <a:tabLst>
                <a:tab pos="363538" algn="l"/>
                <a:tab pos="449263" algn="l"/>
                <a:tab pos="952500" algn="l"/>
                <a:tab pos="1428750" algn="l"/>
                <a:tab pos="1905000" algn="l"/>
              </a:tabLst>
              <a:defRPr sz="20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Font typeface="Wingdings 2" pitchFamily="18" charset="2"/>
              <a:buChar char=""/>
              <a:tabLst>
                <a:tab pos="363538" algn="l"/>
                <a:tab pos="449263" algn="l"/>
                <a:tab pos="952500" algn="l"/>
                <a:tab pos="1428750" algn="l"/>
                <a:tab pos="1905000" algn="l"/>
              </a:tabLst>
              <a:defRPr sz="20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Font typeface="Wingdings 2" pitchFamily="18" charset="2"/>
              <a:buChar char=""/>
              <a:tabLst>
                <a:tab pos="363538" algn="l"/>
                <a:tab pos="449263" algn="l"/>
                <a:tab pos="952500" algn="l"/>
                <a:tab pos="1428750" algn="l"/>
                <a:tab pos="1905000" algn="l"/>
              </a:tabLst>
              <a:defRPr sz="20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Font typeface="Wingdings 2" pitchFamily="18" charset="2"/>
              <a:buChar char=""/>
              <a:tabLst>
                <a:tab pos="363538" algn="l"/>
                <a:tab pos="449263" algn="l"/>
                <a:tab pos="952500" algn="l"/>
                <a:tab pos="1428750" algn="l"/>
                <a:tab pos="1905000" algn="l"/>
              </a:tabLst>
              <a:defRPr sz="20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l" rtl="0" fontAlgn="base">
              <a:lnSpc>
                <a:spcPts val="2800"/>
              </a:lnSpc>
              <a:spcBef>
                <a:spcPct val="0"/>
              </a:spcBef>
              <a:spcAft>
                <a:spcPts val="600"/>
              </a:spcAft>
              <a:buClr>
                <a:srgbClr val="6D276A"/>
              </a:buClr>
              <a:buSzPct val="100000"/>
              <a:buFontTx/>
              <a:buBlip>
                <a:blip r:embed="rId3"/>
              </a:buBlip>
            </a:pPr>
            <a:r>
              <a:rPr lang="en-GB" altLang="en-US" sz="2200" kern="1200" smtClean="0">
                <a:solidFill>
                  <a:srgbClr val="000000"/>
                </a:solidFill>
                <a:ea typeface="ヒラギノ角ゴ Pro W3" charset="-128"/>
              </a:rPr>
              <a:t>‘People </a:t>
            </a:r>
            <a:r>
              <a:rPr lang="en-GB" altLang="en-US" sz="2200" kern="1200" smtClean="0">
                <a:solidFill>
                  <a:srgbClr val="000000"/>
                </a:solidFill>
              </a:rPr>
              <a:t>felt care workers treated them with kindness and respect’</a:t>
            </a:r>
          </a:p>
          <a:p>
            <a:pPr algn="l" rtl="0" fontAlgn="base">
              <a:lnSpc>
                <a:spcPts val="2800"/>
              </a:lnSpc>
              <a:spcBef>
                <a:spcPct val="0"/>
              </a:spcBef>
              <a:spcAft>
                <a:spcPts val="600"/>
              </a:spcAft>
              <a:buClr>
                <a:srgbClr val="6D276A"/>
              </a:buClr>
              <a:buSzPct val="100000"/>
              <a:buFontTx/>
              <a:buBlip>
                <a:blip r:embed="rId3"/>
              </a:buBlip>
            </a:pPr>
            <a:r>
              <a:rPr lang="en-GB" altLang="en-US" sz="2200" kern="1200" smtClean="0">
                <a:solidFill>
                  <a:srgbClr val="000000"/>
                </a:solidFill>
                <a:ea typeface="ヒラギノ角ゴ Pro W3" charset="-128"/>
              </a:rPr>
              <a:t>‘The </a:t>
            </a:r>
            <a:r>
              <a:rPr lang="en-GB" altLang="en-US" sz="2200" kern="1200" smtClean="0">
                <a:solidFill>
                  <a:srgbClr val="000000"/>
                </a:solidFill>
              </a:rPr>
              <a:t>registered manager delivered dementia training to the public – including bank and shop staff – to help them understand how to help people with dementia’ </a:t>
            </a:r>
          </a:p>
        </p:txBody>
      </p:sp>
      <p:sp>
        <p:nvSpPr>
          <p:cNvPr id="18441" name="TextBox 1"/>
          <p:cNvSpPr txBox="1">
            <a:spLocks noChangeArrowheads="1"/>
          </p:cNvSpPr>
          <p:nvPr/>
        </p:nvSpPr>
        <p:spPr bwMode="auto">
          <a:xfrm>
            <a:off x="5435600" y="2405063"/>
            <a:ext cx="3306763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pPr lvl="1" indent="0" algn="l" rt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altLang="en-US" sz="1800" kern="1200" smtClean="0">
                <a:solidFill>
                  <a:srgbClr val="5F2861"/>
                </a:solidFill>
              </a:rPr>
              <a:t>Home Instead Senior Care, </a:t>
            </a:r>
          </a:p>
          <a:p>
            <a:pPr lvl="1" indent="0" algn="l" rt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altLang="en-US" sz="1800" kern="1200" smtClean="0">
                <a:solidFill>
                  <a:srgbClr val="5F2861"/>
                </a:solidFill>
              </a:rPr>
              <a:t>West Lancashire and Chorley </a:t>
            </a:r>
          </a:p>
        </p:txBody>
      </p:sp>
    </p:spTree>
    <p:extLst>
      <p:ext uri="{BB962C8B-B14F-4D97-AF65-F5344CB8AC3E}">
        <p14:creationId xmlns:p14="http://schemas.microsoft.com/office/powerpoint/2010/main" val="1841000817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AutoShape 3"/>
          <p:cNvSpPr>
            <a:spLocks noChangeArrowheads="1"/>
          </p:cNvSpPr>
          <p:nvPr/>
        </p:nvSpPr>
        <p:spPr bwMode="auto">
          <a:xfrm flipV="1">
            <a:off x="465138" y="1484313"/>
            <a:ext cx="8277225" cy="4895850"/>
          </a:xfrm>
          <a:prstGeom prst="roundRect">
            <a:avLst>
              <a:gd name="adj" fmla="val 2167"/>
            </a:avLst>
          </a:prstGeom>
          <a:solidFill>
            <a:srgbClr val="EFBBC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rot="10800000" wrap="none" anchor="ctr"/>
          <a:lstStyle>
            <a:lvl1pPr>
              <a:lnSpc>
                <a:spcPct val="90000"/>
              </a:lnSpc>
              <a:spcBef>
                <a:spcPct val="60000"/>
              </a:spcBef>
              <a:buClr>
                <a:srgbClr val="5F2861"/>
              </a:buClr>
              <a:buSzPct val="120000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5F2861"/>
              </a:buClr>
              <a:buSzPct val="120000"/>
              <a:buChar char="•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Font typeface="Arial" charset="0"/>
              <a:buChar char="-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Font typeface="Wingdings 2" pitchFamily="18" charset="2"/>
              <a:buChar char="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Font typeface="Wingdings 2" pitchFamily="18" charset="2"/>
              <a:buChar char="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Font typeface="Wingdings 2" pitchFamily="18" charset="2"/>
              <a:buChar char="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Font typeface="Wingdings 2" pitchFamily="18" charset="2"/>
              <a:buChar char="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Font typeface="Wingdings 2" pitchFamily="18" charset="2"/>
              <a:buChar char="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Font typeface="Wingdings 2" pitchFamily="18" charset="2"/>
              <a:buChar char="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</a:pPr>
            <a:endParaRPr lang="en-GB" altLang="en-US" sz="2400" dirty="0">
              <a:solidFill>
                <a:srgbClr val="000000"/>
              </a:solidFill>
              <a:ea typeface="ヒラギノ角ゴ Pro W3" charset="-128"/>
            </a:endParaRPr>
          </a:p>
        </p:txBody>
      </p:sp>
      <p:sp>
        <p:nvSpPr>
          <p:cNvPr id="34819" name="Title 1"/>
          <p:cNvSpPr>
            <a:spLocks noGrp="1"/>
          </p:cNvSpPr>
          <p:nvPr>
            <p:ph type="title"/>
          </p:nvPr>
        </p:nvSpPr>
        <p:spPr>
          <a:xfrm>
            <a:off x="708025" y="742908"/>
            <a:ext cx="5578475" cy="908050"/>
          </a:xfrm>
        </p:spPr>
        <p:txBody>
          <a:bodyPr/>
          <a:lstStyle/>
          <a:p>
            <a:r>
              <a:rPr lang="en-US" altLang="en-US" sz="2800" dirty="0" smtClean="0"/>
              <a:t>An outstanding care home</a:t>
            </a:r>
          </a:p>
        </p:txBody>
      </p:sp>
      <p:sp>
        <p:nvSpPr>
          <p:cNvPr id="34820" name="Rounded Rectangle 4"/>
          <p:cNvSpPr>
            <a:spLocks noChangeArrowheads="1"/>
          </p:cNvSpPr>
          <p:nvPr/>
        </p:nvSpPr>
        <p:spPr bwMode="auto">
          <a:xfrm>
            <a:off x="303213" y="963613"/>
            <a:ext cx="7797800" cy="47529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endParaRPr lang="en-GB" altLang="en-US" sz="2800" dirty="0">
              <a:solidFill>
                <a:srgbClr val="5F2861"/>
              </a:solidFill>
              <a:ea typeface="ＭＳ Ｐゴシック" pitchFamily="34" charset="-128"/>
            </a:endParaRPr>
          </a:p>
        </p:txBody>
      </p:sp>
      <p:sp>
        <p:nvSpPr>
          <p:cNvPr id="34821" name="TextBox 2"/>
          <p:cNvSpPr txBox="1">
            <a:spLocks noChangeArrowheads="1"/>
          </p:cNvSpPr>
          <p:nvPr/>
        </p:nvSpPr>
        <p:spPr bwMode="auto">
          <a:xfrm>
            <a:off x="608013" y="1652588"/>
            <a:ext cx="7991475" cy="1385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r>
              <a:rPr lang="en-GB" altLang="en-US" sz="2800" dirty="0"/>
              <a:t>‘Relatives and friends visiting the home told us they only had positive experiences and praise for this service’</a:t>
            </a:r>
            <a:endParaRPr lang="en-GB" altLang="en-US" sz="2700" dirty="0">
              <a:solidFill>
                <a:srgbClr val="000000"/>
              </a:solidFill>
            </a:endParaRPr>
          </a:p>
        </p:txBody>
      </p:sp>
      <p:sp>
        <p:nvSpPr>
          <p:cNvPr id="34822" name="TextBox 3"/>
          <p:cNvSpPr txBox="1">
            <a:spLocks noChangeArrowheads="1"/>
          </p:cNvSpPr>
          <p:nvPr/>
        </p:nvSpPr>
        <p:spPr bwMode="auto">
          <a:xfrm>
            <a:off x="5651500" y="3038475"/>
            <a:ext cx="3090863" cy="310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r>
              <a:rPr lang="en-GB" altLang="en-US" sz="2800" dirty="0"/>
              <a:t>‘Staff told us that they would not like to work anywhere else’ </a:t>
            </a:r>
          </a:p>
          <a:p>
            <a:endParaRPr lang="en-GB" altLang="en-US" sz="2800" dirty="0">
              <a:solidFill>
                <a:srgbClr val="5F2861"/>
              </a:solidFill>
              <a:ea typeface="ＭＳ Ｐゴシック" pitchFamily="34" charset="-128"/>
            </a:endParaRPr>
          </a:p>
          <a:p>
            <a:pPr algn="r"/>
            <a:r>
              <a:rPr lang="en-GB" altLang="en-US" sz="2800" dirty="0">
                <a:solidFill>
                  <a:srgbClr val="5F2861"/>
                </a:solidFill>
                <a:ea typeface="ＭＳ Ｐゴシック" pitchFamily="34" charset="-128"/>
              </a:rPr>
              <a:t>Vida Hall, Harrogate</a:t>
            </a:r>
          </a:p>
        </p:txBody>
      </p:sp>
      <p:sp>
        <p:nvSpPr>
          <p:cNvPr id="34823" name="Slide Number Placeholder 1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fld id="{E6514385-8D33-422D-AA34-89516149310A}" type="slidenum">
              <a:rPr lang="en-US" altLang="en-US" sz="900" smtClean="0">
                <a:solidFill>
                  <a:srgbClr val="5F2861"/>
                </a:solidFill>
                <a:ea typeface="ＭＳ Ｐゴシック" pitchFamily="34" charset="-128"/>
              </a:rPr>
              <a:pPr/>
              <a:t>20</a:t>
            </a:fld>
            <a:endParaRPr lang="en-US" altLang="en-US" sz="1400" dirty="0" smtClean="0">
              <a:solidFill>
                <a:srgbClr val="6D2E69"/>
              </a:solidFill>
              <a:ea typeface="ＭＳ Ｐゴシック" pitchFamily="34" charset="-128"/>
            </a:endParaRPr>
          </a:p>
        </p:txBody>
      </p:sp>
      <p:pic>
        <p:nvPicPr>
          <p:cNvPr id="3482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025" y="3078163"/>
            <a:ext cx="4943475" cy="2943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0528597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AutoShape 3"/>
          <p:cNvSpPr>
            <a:spLocks noChangeArrowheads="1"/>
          </p:cNvSpPr>
          <p:nvPr/>
        </p:nvSpPr>
        <p:spPr bwMode="auto">
          <a:xfrm flipV="1">
            <a:off x="465138" y="1484313"/>
            <a:ext cx="8277225" cy="4895850"/>
          </a:xfrm>
          <a:prstGeom prst="roundRect">
            <a:avLst>
              <a:gd name="adj" fmla="val 2167"/>
            </a:avLst>
          </a:prstGeom>
          <a:solidFill>
            <a:srgbClr val="EFBBC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rot="10800000" wrap="none" anchor="ctr"/>
          <a:lstStyle>
            <a:lvl1pPr>
              <a:lnSpc>
                <a:spcPct val="90000"/>
              </a:lnSpc>
              <a:spcBef>
                <a:spcPct val="60000"/>
              </a:spcBef>
              <a:buClr>
                <a:srgbClr val="5F2861"/>
              </a:buClr>
              <a:buSzPct val="120000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5F2861"/>
              </a:buClr>
              <a:buSzPct val="120000"/>
              <a:buChar char="•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Font typeface="Arial" charset="0"/>
              <a:buChar char="-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Font typeface="Wingdings 2" pitchFamily="18" charset="2"/>
              <a:buChar char="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Font typeface="Wingdings 2" pitchFamily="18" charset="2"/>
              <a:buChar char="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Font typeface="Wingdings 2" pitchFamily="18" charset="2"/>
              <a:buChar char="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Font typeface="Wingdings 2" pitchFamily="18" charset="2"/>
              <a:buChar char="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Font typeface="Wingdings 2" pitchFamily="18" charset="2"/>
              <a:buChar char="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Font typeface="Wingdings 2" pitchFamily="18" charset="2"/>
              <a:buChar char="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</a:pPr>
            <a:endParaRPr lang="en-GB" altLang="en-US" sz="2400" dirty="0">
              <a:ea typeface="ヒラギノ角ゴ Pro W3" charset="-128"/>
            </a:endParaRPr>
          </a:p>
        </p:txBody>
      </p:sp>
      <p:sp>
        <p:nvSpPr>
          <p:cNvPr id="35843" name="Title 1"/>
          <p:cNvSpPr>
            <a:spLocks noGrp="1"/>
          </p:cNvSpPr>
          <p:nvPr>
            <p:ph type="title"/>
          </p:nvPr>
        </p:nvSpPr>
        <p:spPr>
          <a:xfrm>
            <a:off x="552450" y="692696"/>
            <a:ext cx="5578475" cy="906463"/>
          </a:xfrm>
        </p:spPr>
        <p:txBody>
          <a:bodyPr/>
          <a:lstStyle/>
          <a:p>
            <a:r>
              <a:rPr lang="en-US" altLang="en-US" sz="2800" dirty="0" smtClean="0"/>
              <a:t>Another outstanding care home</a:t>
            </a:r>
          </a:p>
        </p:txBody>
      </p:sp>
      <p:sp>
        <p:nvSpPr>
          <p:cNvPr id="35844" name="Rounded Rectangle 4"/>
          <p:cNvSpPr>
            <a:spLocks noChangeArrowheads="1"/>
          </p:cNvSpPr>
          <p:nvPr/>
        </p:nvSpPr>
        <p:spPr bwMode="auto">
          <a:xfrm>
            <a:off x="303213" y="963613"/>
            <a:ext cx="7797800" cy="47529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endParaRPr lang="en-GB" altLang="en-US" sz="2800" dirty="0">
              <a:solidFill>
                <a:srgbClr val="5F2861"/>
              </a:solidFill>
              <a:ea typeface="ＭＳ Ｐゴシック" pitchFamily="34" charset="-128"/>
            </a:endParaRPr>
          </a:p>
        </p:txBody>
      </p:sp>
      <p:pic>
        <p:nvPicPr>
          <p:cNvPr id="35845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450" y="3281363"/>
            <a:ext cx="4475163" cy="299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6" name="TextBox 2"/>
          <p:cNvSpPr txBox="1">
            <a:spLocks noChangeArrowheads="1"/>
          </p:cNvSpPr>
          <p:nvPr/>
        </p:nvSpPr>
        <p:spPr bwMode="auto">
          <a:xfrm>
            <a:off x="552450" y="1484313"/>
            <a:ext cx="7991475" cy="177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r>
              <a:rPr lang="en-GB" altLang="en-US" sz="2700" dirty="0"/>
              <a:t>"We didn't think we were outstanding. And perhaps that's why we were – I think it's because we see every single person as an individual. It is our privilege to support them to live the last years of </a:t>
            </a:r>
          </a:p>
        </p:txBody>
      </p:sp>
      <p:sp>
        <p:nvSpPr>
          <p:cNvPr id="35847" name="TextBox 3"/>
          <p:cNvSpPr txBox="1">
            <a:spLocks noChangeArrowheads="1"/>
          </p:cNvSpPr>
          <p:nvPr/>
        </p:nvSpPr>
        <p:spPr bwMode="auto">
          <a:xfrm>
            <a:off x="5148263" y="3176588"/>
            <a:ext cx="3395662" cy="2986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r>
              <a:rPr lang="en-GB" altLang="en-US" sz="2700" dirty="0"/>
              <a:t>their life with as much happiness, love and security as we can give them."</a:t>
            </a:r>
          </a:p>
          <a:p>
            <a:pPr algn="r"/>
            <a:endParaRPr lang="en-GB" altLang="en-US" sz="2000" dirty="0">
              <a:solidFill>
                <a:srgbClr val="5F2861"/>
              </a:solidFill>
              <a:ea typeface="ＭＳ Ｐゴシック" pitchFamily="34" charset="-128"/>
            </a:endParaRPr>
          </a:p>
          <a:p>
            <a:pPr algn="r"/>
            <a:endParaRPr lang="en-GB" altLang="en-US" sz="2000" dirty="0">
              <a:solidFill>
                <a:srgbClr val="5F2861"/>
              </a:solidFill>
              <a:ea typeface="ＭＳ Ｐゴシック" pitchFamily="34" charset="-128"/>
            </a:endParaRPr>
          </a:p>
          <a:p>
            <a:pPr algn="r"/>
            <a:r>
              <a:rPr lang="en-GB" altLang="en-US" sz="2000" dirty="0">
                <a:solidFill>
                  <a:srgbClr val="5F2861"/>
                </a:solidFill>
                <a:ea typeface="ＭＳ Ｐゴシック" pitchFamily="34" charset="-128"/>
              </a:rPr>
              <a:t>Suzanne, Prince of Wales House, Ipswich</a:t>
            </a:r>
            <a:endParaRPr lang="en-GB" altLang="en-US" sz="2000" dirty="0"/>
          </a:p>
        </p:txBody>
      </p:sp>
      <p:sp>
        <p:nvSpPr>
          <p:cNvPr id="35848" name="Slide Number Placeholder 1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fld id="{6A90271B-3EFD-4754-8E3B-5CBD1588579A}" type="slidenum">
              <a:rPr lang="en-US" altLang="en-US" sz="900" smtClean="0">
                <a:solidFill>
                  <a:srgbClr val="5F2861"/>
                </a:solidFill>
                <a:ea typeface="ＭＳ Ｐゴシック" pitchFamily="34" charset="-128"/>
              </a:rPr>
              <a:pPr/>
              <a:t>21</a:t>
            </a:fld>
            <a:endParaRPr lang="en-US" altLang="en-US" sz="1400" dirty="0" smtClean="0">
              <a:solidFill>
                <a:srgbClr val="6D2E69"/>
              </a:solidFill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5787050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AutoShape 3"/>
          <p:cNvSpPr>
            <a:spLocks noChangeArrowheads="1"/>
          </p:cNvSpPr>
          <p:nvPr/>
        </p:nvSpPr>
        <p:spPr bwMode="auto">
          <a:xfrm flipV="1">
            <a:off x="449263" y="1484313"/>
            <a:ext cx="8277225" cy="4895850"/>
          </a:xfrm>
          <a:prstGeom prst="roundRect">
            <a:avLst>
              <a:gd name="adj" fmla="val 2167"/>
            </a:avLst>
          </a:prstGeom>
          <a:solidFill>
            <a:srgbClr val="EFBBC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rot="10800000" wrap="none" anchor="ctr"/>
          <a:lstStyle>
            <a:lvl1pPr>
              <a:lnSpc>
                <a:spcPct val="90000"/>
              </a:lnSpc>
              <a:spcBef>
                <a:spcPct val="60000"/>
              </a:spcBef>
              <a:buClr>
                <a:srgbClr val="5F2861"/>
              </a:buClr>
              <a:buSzPct val="120000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5F2861"/>
              </a:buClr>
              <a:buSzPct val="120000"/>
              <a:buChar char="•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Font typeface="Arial" charset="0"/>
              <a:buChar char="-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Font typeface="Wingdings 2" pitchFamily="18" charset="2"/>
              <a:buChar char="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Font typeface="Wingdings 2" pitchFamily="18" charset="2"/>
              <a:buChar char="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Font typeface="Wingdings 2" pitchFamily="18" charset="2"/>
              <a:buChar char="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Font typeface="Wingdings 2" pitchFamily="18" charset="2"/>
              <a:buChar char="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Font typeface="Wingdings 2" pitchFamily="18" charset="2"/>
              <a:buChar char="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Font typeface="Wingdings 2" pitchFamily="18" charset="2"/>
              <a:buChar char="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</a:pPr>
            <a:endParaRPr lang="en-GB" altLang="en-US" sz="2400" dirty="0">
              <a:ea typeface="ヒラギノ角ゴ Pro W3" charset="-128"/>
            </a:endParaRPr>
          </a:p>
        </p:txBody>
      </p:sp>
      <p:sp>
        <p:nvSpPr>
          <p:cNvPr id="33795" name="Title 1"/>
          <p:cNvSpPr>
            <a:spLocks noGrp="1"/>
          </p:cNvSpPr>
          <p:nvPr>
            <p:ph type="title"/>
          </p:nvPr>
        </p:nvSpPr>
        <p:spPr>
          <a:xfrm>
            <a:off x="683568" y="730250"/>
            <a:ext cx="5578475" cy="906463"/>
          </a:xfrm>
        </p:spPr>
        <p:txBody>
          <a:bodyPr/>
          <a:lstStyle/>
          <a:p>
            <a:r>
              <a:rPr lang="en-US" altLang="en-US" sz="2800" dirty="0" smtClean="0"/>
              <a:t>Join our team</a:t>
            </a:r>
          </a:p>
        </p:txBody>
      </p:sp>
      <p:sp>
        <p:nvSpPr>
          <p:cNvPr id="5124" name="Rounded Rectangle 4"/>
          <p:cNvSpPr>
            <a:spLocks noChangeArrowheads="1"/>
          </p:cNvSpPr>
          <p:nvPr/>
        </p:nvSpPr>
        <p:spPr bwMode="auto">
          <a:xfrm>
            <a:off x="393700" y="1636713"/>
            <a:ext cx="5762625" cy="448151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ct val="60000"/>
              </a:spcBef>
              <a:buClr>
                <a:srgbClr val="5F2861"/>
              </a:buClr>
              <a:buSzPct val="120000"/>
              <a:buChar char="•"/>
              <a:defRPr sz="20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50000"/>
              </a:spcBef>
              <a:buClr>
                <a:srgbClr val="5F2861"/>
              </a:buClr>
              <a:buSzPct val="120000"/>
              <a:buChar char="•"/>
              <a:defRPr sz="20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50000"/>
              </a:spcBef>
              <a:buFont typeface="Arial" pitchFamily="34" charset="0"/>
              <a:buChar char="-"/>
              <a:defRPr sz="20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 eaLnBrk="0" hangingPunct="0">
              <a:lnSpc>
                <a:spcPct val="90000"/>
              </a:lnSpc>
              <a:spcBef>
                <a:spcPct val="50000"/>
              </a:spcBef>
              <a:buFont typeface="Wingdings 2" pitchFamily="18" charset="2"/>
              <a:buChar char=""/>
              <a:defRPr sz="20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 eaLnBrk="0" hangingPunct="0">
              <a:lnSpc>
                <a:spcPct val="90000"/>
              </a:lnSpc>
              <a:spcBef>
                <a:spcPct val="50000"/>
              </a:spcBef>
              <a:buFont typeface="Wingdings 2" pitchFamily="18" charset="2"/>
              <a:buChar char=""/>
              <a:defRPr sz="20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Font typeface="Wingdings 2" pitchFamily="18" charset="2"/>
              <a:buChar char=""/>
              <a:defRPr sz="20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Font typeface="Wingdings 2" pitchFamily="18" charset="2"/>
              <a:buChar char=""/>
              <a:defRPr sz="20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Font typeface="Wingdings 2" pitchFamily="18" charset="2"/>
              <a:buChar char=""/>
              <a:defRPr sz="20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Font typeface="Wingdings 2" pitchFamily="18" charset="2"/>
              <a:buChar char=""/>
              <a:defRPr sz="20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  <a:buFontTx/>
              <a:buNone/>
              <a:defRPr/>
            </a:pPr>
            <a:r>
              <a:rPr lang="en-GB" altLang="en-US" b="1" i="1" dirty="0" smtClean="0">
                <a:cs typeface="Arial" pitchFamily="34" charset="0"/>
              </a:rPr>
              <a:t>Inspectors and Registration Inspectors</a:t>
            </a:r>
            <a:endParaRPr lang="en-GB" altLang="en-US" i="1" dirty="0" smtClean="0">
              <a:cs typeface="Arial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Tx/>
              <a:buNone/>
              <a:defRPr/>
            </a:pPr>
            <a:r>
              <a:rPr lang="en-GB" altLang="en-US" dirty="0" smtClean="0">
                <a:cs typeface="Arial" pitchFamily="34" charset="0"/>
              </a:rPr>
              <a:t>Permanent </a:t>
            </a:r>
            <a:r>
              <a:rPr lang="en-GB" altLang="en-US" dirty="0">
                <a:cs typeface="Arial" pitchFamily="34" charset="0"/>
              </a:rPr>
              <a:t>and secondment opportunities </a:t>
            </a:r>
            <a:r>
              <a:rPr lang="en-GB" altLang="en-US" dirty="0" smtClean="0">
                <a:cs typeface="Arial" pitchFamily="34" charset="0"/>
              </a:rPr>
              <a:t>now available - please </a:t>
            </a:r>
            <a:r>
              <a:rPr lang="en-GB" altLang="en-US" dirty="0">
                <a:cs typeface="Arial" pitchFamily="34" charset="0"/>
              </a:rPr>
              <a:t>email:</a:t>
            </a:r>
          </a:p>
          <a:p>
            <a:pPr>
              <a:lnSpc>
                <a:spcPct val="100000"/>
              </a:lnSpc>
              <a:spcBef>
                <a:spcPts val="0"/>
              </a:spcBef>
              <a:buFontTx/>
              <a:buNone/>
              <a:defRPr/>
            </a:pPr>
            <a:r>
              <a:rPr lang="en-GB" altLang="en-US" b="1" i="1" dirty="0" smtClean="0">
                <a:solidFill>
                  <a:srgbClr val="B6271C"/>
                </a:solidFill>
                <a:cs typeface="Arial" pitchFamily="34" charset="0"/>
              </a:rPr>
              <a:t>recruitment@cqc.org.uk</a:t>
            </a:r>
          </a:p>
          <a:p>
            <a:pPr>
              <a:lnSpc>
                <a:spcPct val="100000"/>
              </a:lnSpc>
              <a:spcBef>
                <a:spcPts val="0"/>
              </a:spcBef>
              <a:buFontTx/>
              <a:buNone/>
              <a:defRPr/>
            </a:pPr>
            <a:endParaRPr lang="en-GB" altLang="en-US" b="1" dirty="0">
              <a:solidFill>
                <a:schemeClr val="accent6">
                  <a:lumMod val="60000"/>
                  <a:lumOff val="40000"/>
                </a:schemeClr>
              </a:solidFill>
              <a:cs typeface="Arial" pitchFamily="34" charset="0"/>
            </a:endParaRPr>
          </a:p>
          <a:p>
            <a:pPr>
              <a:spcBef>
                <a:spcPts val="0"/>
              </a:spcBef>
              <a:buFontTx/>
              <a:buNone/>
              <a:defRPr/>
            </a:pPr>
            <a:r>
              <a:rPr lang="en-GB" altLang="en-US" b="1" i="1" dirty="0" smtClean="0">
                <a:cs typeface="Arial" pitchFamily="34" charset="0"/>
              </a:rPr>
              <a:t>Specialist </a:t>
            </a:r>
            <a:r>
              <a:rPr lang="en-GB" altLang="en-US" b="1" i="1" dirty="0">
                <a:cs typeface="Arial" pitchFamily="34" charset="0"/>
              </a:rPr>
              <a:t>Advisors </a:t>
            </a:r>
            <a:endParaRPr lang="en-GB" altLang="en-US" dirty="0">
              <a:cs typeface="Arial" pitchFamily="34" charset="0"/>
            </a:endParaRPr>
          </a:p>
          <a:p>
            <a:pPr>
              <a:spcBef>
                <a:spcPts val="0"/>
              </a:spcBef>
              <a:buFontTx/>
              <a:buNone/>
              <a:defRPr/>
            </a:pPr>
            <a:r>
              <a:rPr lang="en-GB" altLang="en-US" dirty="0" smtClean="0">
                <a:cs typeface="Arial" pitchFamily="34" charset="0"/>
              </a:rPr>
              <a:t>If you </a:t>
            </a:r>
            <a:r>
              <a:rPr lang="en-GB" altLang="en-US" dirty="0">
                <a:cs typeface="Arial" pitchFamily="34" charset="0"/>
              </a:rPr>
              <a:t>have specialist experience in Adult Social Care </a:t>
            </a:r>
            <a:r>
              <a:rPr lang="en-GB" altLang="en-US" dirty="0" smtClean="0">
                <a:cs typeface="Arial" pitchFamily="34" charset="0"/>
              </a:rPr>
              <a:t>you could assist </a:t>
            </a:r>
            <a:r>
              <a:rPr lang="en-GB" altLang="en-US" dirty="0">
                <a:cs typeface="Arial" pitchFamily="34" charset="0"/>
              </a:rPr>
              <a:t>us </a:t>
            </a:r>
            <a:r>
              <a:rPr lang="en-GB" altLang="en-US" dirty="0" smtClean="0">
                <a:cs typeface="Arial" pitchFamily="34" charset="0"/>
              </a:rPr>
              <a:t>in inspections – please </a:t>
            </a:r>
            <a:r>
              <a:rPr lang="en-GB" altLang="en-US" dirty="0">
                <a:cs typeface="Arial" pitchFamily="34" charset="0"/>
              </a:rPr>
              <a:t>email:</a:t>
            </a:r>
          </a:p>
          <a:p>
            <a:pPr>
              <a:spcBef>
                <a:spcPts val="0"/>
              </a:spcBef>
              <a:buFontTx/>
              <a:buNone/>
              <a:defRPr/>
            </a:pPr>
            <a:r>
              <a:rPr lang="en-GB" altLang="en-US" b="1" dirty="0" smtClean="0">
                <a:solidFill>
                  <a:srgbClr val="B6271C"/>
                </a:solidFill>
                <a:cs typeface="Arial" pitchFamily="34" charset="0"/>
              </a:rPr>
              <a:t>adultsocialcarerecruitment@cqc.org.uk</a:t>
            </a:r>
          </a:p>
          <a:p>
            <a:pPr>
              <a:spcBef>
                <a:spcPts val="0"/>
              </a:spcBef>
              <a:buFontTx/>
              <a:buNone/>
              <a:defRPr/>
            </a:pPr>
            <a:endParaRPr lang="en-GB" altLang="en-US" b="1" dirty="0" smtClean="0">
              <a:solidFill>
                <a:schemeClr val="accent6">
                  <a:lumMod val="60000"/>
                  <a:lumOff val="40000"/>
                </a:schemeClr>
              </a:solidFill>
              <a:cs typeface="Arial" pitchFamily="34" charset="0"/>
            </a:endParaRPr>
          </a:p>
          <a:p>
            <a:pPr>
              <a:spcBef>
                <a:spcPts val="0"/>
              </a:spcBef>
              <a:buFontTx/>
              <a:buNone/>
              <a:defRPr/>
            </a:pPr>
            <a:r>
              <a:rPr lang="en-GB" altLang="en-US" b="1" i="1" dirty="0" smtClean="0">
                <a:cs typeface="Arial" pitchFamily="34" charset="0"/>
              </a:rPr>
              <a:t>Experts </a:t>
            </a:r>
            <a:r>
              <a:rPr lang="en-GB" altLang="en-US" b="1" i="1" dirty="0">
                <a:cs typeface="Arial" pitchFamily="34" charset="0"/>
              </a:rPr>
              <a:t>by Experience </a:t>
            </a:r>
            <a:endParaRPr lang="en-GB" altLang="en-US" dirty="0">
              <a:cs typeface="Arial" pitchFamily="34" charset="0"/>
            </a:endParaRPr>
          </a:p>
          <a:p>
            <a:pPr>
              <a:spcBef>
                <a:spcPts val="0"/>
              </a:spcBef>
              <a:buFontTx/>
              <a:buNone/>
              <a:defRPr/>
            </a:pPr>
            <a:r>
              <a:rPr lang="en-GB" altLang="en-US" dirty="0">
                <a:cs typeface="Arial" pitchFamily="34" charset="0"/>
              </a:rPr>
              <a:t>CQC is committed to hearing the voices of people who use services. Our new approach </a:t>
            </a:r>
            <a:r>
              <a:rPr lang="en-GB" altLang="en-US" dirty="0" smtClean="0">
                <a:cs typeface="Arial" pitchFamily="34" charset="0"/>
              </a:rPr>
              <a:t>uses </a:t>
            </a:r>
            <a:r>
              <a:rPr lang="en-GB" altLang="en-US" dirty="0">
                <a:cs typeface="Arial" pitchFamily="34" charset="0"/>
              </a:rPr>
              <a:t>experts by </a:t>
            </a:r>
            <a:r>
              <a:rPr lang="en-GB" altLang="en-US" dirty="0" smtClean="0">
                <a:cs typeface="Arial" pitchFamily="34" charset="0"/>
              </a:rPr>
              <a:t>experience. Contact us here:</a:t>
            </a:r>
            <a:endParaRPr lang="en-GB" altLang="en-US" dirty="0">
              <a:cs typeface="Arial" pitchFamily="34" charset="0"/>
            </a:endParaRPr>
          </a:p>
          <a:p>
            <a:pPr>
              <a:spcBef>
                <a:spcPts val="0"/>
              </a:spcBef>
              <a:buFontTx/>
              <a:buNone/>
              <a:defRPr/>
            </a:pPr>
            <a:r>
              <a:rPr lang="en-GB" altLang="en-US" b="1" i="1" dirty="0" smtClean="0">
                <a:solidFill>
                  <a:srgbClr val="B6271C"/>
                </a:solidFill>
                <a:cs typeface="Arial" pitchFamily="34" charset="0"/>
              </a:rPr>
              <a:t>expertsbyexperience@cqc.org.uk</a:t>
            </a:r>
            <a:endParaRPr lang="en-GB" altLang="en-US" b="1" dirty="0">
              <a:solidFill>
                <a:srgbClr val="B6271C"/>
              </a:solidFill>
              <a:cs typeface="Arial" pitchFamily="34" charset="0"/>
            </a:endParaRPr>
          </a:p>
        </p:txBody>
      </p:sp>
      <p:pic>
        <p:nvPicPr>
          <p:cNvPr id="33797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1863" y="1689100"/>
            <a:ext cx="2520950" cy="442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2628127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AutoShape 3"/>
          <p:cNvSpPr>
            <a:spLocks noChangeArrowheads="1"/>
          </p:cNvSpPr>
          <p:nvPr/>
        </p:nvSpPr>
        <p:spPr bwMode="auto">
          <a:xfrm flipV="1">
            <a:off x="449263" y="1557338"/>
            <a:ext cx="8277225" cy="4919662"/>
          </a:xfrm>
          <a:prstGeom prst="roundRect">
            <a:avLst>
              <a:gd name="adj" fmla="val 2167"/>
            </a:avLst>
          </a:prstGeom>
          <a:solidFill>
            <a:srgbClr val="EFBBC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rot="10800000" wrap="none" anchor="ctr"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 algn="ctr"/>
            <a:endParaRPr lang="en-GB" altLang="en-US" dirty="0">
              <a:solidFill>
                <a:srgbClr val="000000"/>
              </a:solidFill>
            </a:endParaRPr>
          </a:p>
          <a:p>
            <a:pPr algn="ctr"/>
            <a:endParaRPr lang="en-GB" altLang="en-US" dirty="0">
              <a:solidFill>
                <a:srgbClr val="000000"/>
              </a:solidFill>
            </a:endParaRPr>
          </a:p>
          <a:p>
            <a:pPr algn="ctr"/>
            <a:endParaRPr lang="en-GB" altLang="en-US" dirty="0">
              <a:solidFill>
                <a:srgbClr val="000000"/>
              </a:solidFill>
            </a:endParaRPr>
          </a:p>
          <a:p>
            <a:pPr algn="ctr"/>
            <a:endParaRPr lang="en-GB" altLang="en-US" dirty="0">
              <a:solidFill>
                <a:srgbClr val="000000"/>
              </a:solidFill>
            </a:endParaRPr>
          </a:p>
          <a:p>
            <a:pPr algn="ctr"/>
            <a:endParaRPr lang="en-GB" altLang="en-US" dirty="0">
              <a:solidFill>
                <a:srgbClr val="000000"/>
              </a:solidFill>
            </a:endParaRPr>
          </a:p>
          <a:p>
            <a:pPr algn="ctr"/>
            <a:endParaRPr lang="en-GB" altLang="en-US" sz="2800" dirty="0">
              <a:solidFill>
                <a:srgbClr val="000000"/>
              </a:solidFill>
            </a:endParaRPr>
          </a:p>
          <a:p>
            <a:pPr algn="ctr"/>
            <a:endParaRPr lang="en-GB" altLang="en-US" sz="2800" dirty="0">
              <a:solidFill>
                <a:srgbClr val="672861"/>
              </a:solidFill>
            </a:endParaRPr>
          </a:p>
          <a:p>
            <a:pPr algn="ctr"/>
            <a:r>
              <a:rPr lang="en-GB" altLang="en-US" dirty="0">
                <a:solidFill>
                  <a:srgbClr val="672861"/>
                </a:solidFill>
              </a:rPr>
              <a:t>www.cqc.org.uk</a:t>
            </a:r>
          </a:p>
          <a:p>
            <a:pPr algn="ctr" eaLnBrk="1" hangingPunct="1">
              <a:spcAft>
                <a:spcPts val="600"/>
              </a:spcAft>
              <a:buSzPct val="100000"/>
            </a:pPr>
            <a:r>
              <a:rPr lang="en-GB" altLang="en-US" dirty="0">
                <a:solidFill>
                  <a:srgbClr val="6C276A"/>
                </a:solidFill>
                <a:ea typeface="MS PGothic" pitchFamily="34" charset="-128"/>
              </a:rPr>
              <a:t>enquiries@cqc.org.uk</a:t>
            </a:r>
          </a:p>
          <a:p>
            <a:pPr algn="ctr" eaLnBrk="1" hangingPunct="1">
              <a:spcAft>
                <a:spcPts val="1000"/>
              </a:spcAft>
              <a:buSzPct val="100000"/>
            </a:pPr>
            <a:r>
              <a:rPr lang="en-GB" altLang="en-US" dirty="0">
                <a:solidFill>
                  <a:srgbClr val="6C276A"/>
                </a:solidFill>
                <a:ea typeface="MS PGothic" pitchFamily="34" charset="-128"/>
              </a:rPr>
              <a:t>@CareQualityComm</a:t>
            </a:r>
          </a:p>
          <a:p>
            <a:pPr algn="ctr"/>
            <a:r>
              <a:rPr lang="en-GB" altLang="en-US" dirty="0" smtClean="0">
                <a:solidFill>
                  <a:srgbClr val="672861"/>
                </a:solidFill>
              </a:rPr>
              <a:t>Tracey Cockburn</a:t>
            </a:r>
            <a:endParaRPr lang="en-GB" altLang="en-US" dirty="0">
              <a:solidFill>
                <a:srgbClr val="672861"/>
              </a:solidFill>
            </a:endParaRPr>
          </a:p>
          <a:p>
            <a:pPr algn="ctr"/>
            <a:r>
              <a:rPr lang="en-GB" altLang="en-US" dirty="0" smtClean="0">
                <a:solidFill>
                  <a:srgbClr val="672861"/>
                </a:solidFill>
              </a:rPr>
              <a:t>Inspection Manager for Adult </a:t>
            </a:r>
            <a:r>
              <a:rPr lang="en-GB" altLang="en-US" dirty="0">
                <a:solidFill>
                  <a:srgbClr val="672861"/>
                </a:solidFill>
              </a:rPr>
              <a:t>Social </a:t>
            </a:r>
            <a:r>
              <a:rPr lang="en-GB" altLang="en-US" dirty="0" smtClean="0">
                <a:solidFill>
                  <a:srgbClr val="672861"/>
                </a:solidFill>
              </a:rPr>
              <a:t>Care </a:t>
            </a:r>
            <a:r>
              <a:rPr lang="en-GB" altLang="en-US" smtClean="0">
                <a:solidFill>
                  <a:srgbClr val="672861"/>
                </a:solidFill>
              </a:rPr>
              <a:t>- Hampshire</a:t>
            </a:r>
            <a:endParaRPr lang="en-GB" altLang="en-US" dirty="0">
              <a:solidFill>
                <a:srgbClr val="672861"/>
              </a:solidFill>
            </a:endParaRPr>
          </a:p>
          <a:p>
            <a:pPr algn="ctr"/>
            <a:endParaRPr lang="en-GB" altLang="en-US" dirty="0">
              <a:solidFill>
                <a:srgbClr val="000000"/>
              </a:solidFill>
            </a:endParaRPr>
          </a:p>
        </p:txBody>
      </p:sp>
      <p:sp>
        <p:nvSpPr>
          <p:cNvPr id="26627" name="Rectangle 5"/>
          <p:cNvSpPr txBox="1">
            <a:spLocks noGrp="1" noChangeArrowheads="1"/>
          </p:cNvSpPr>
          <p:nvPr/>
        </p:nvSpPr>
        <p:spPr bwMode="auto">
          <a:xfrm>
            <a:off x="6821488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 algn="r"/>
            <a:fld id="{03AAD108-1599-4992-B2C8-43A758159ACC}" type="slidenum">
              <a:rPr lang="en-US" altLang="en-US" sz="900">
                <a:solidFill>
                  <a:srgbClr val="5F2861"/>
                </a:solidFill>
                <a:ea typeface="MS PGothic" pitchFamily="34" charset="-128"/>
              </a:rPr>
              <a:pPr algn="r"/>
              <a:t>23</a:t>
            </a:fld>
            <a:endParaRPr lang="en-US" altLang="en-US" sz="1400" dirty="0">
              <a:solidFill>
                <a:srgbClr val="6D2E69"/>
              </a:solidFill>
              <a:ea typeface="MS PGothic" pitchFamily="34" charset="-128"/>
            </a:endParaRPr>
          </a:p>
        </p:txBody>
      </p:sp>
      <p:sp>
        <p:nvSpPr>
          <p:cNvPr id="26628" name="Rectangle 3"/>
          <p:cNvSpPr txBox="1">
            <a:spLocks noChangeArrowheads="1"/>
          </p:cNvSpPr>
          <p:nvPr/>
        </p:nvSpPr>
        <p:spPr bwMode="auto">
          <a:xfrm>
            <a:off x="611188" y="1700213"/>
            <a:ext cx="76327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285750" indent="-28575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819150" indent="-36195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285750" indent="-28575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 lvl="1">
              <a:spcAft>
                <a:spcPts val="900"/>
              </a:spcAft>
              <a:buClr>
                <a:srgbClr val="733A70"/>
              </a:buClr>
              <a:buSzPct val="100000"/>
              <a:buFontTx/>
              <a:buBlip>
                <a:blip r:embed="rId3"/>
              </a:buBlip>
            </a:pPr>
            <a:endParaRPr lang="en-GB" altLang="en-US" sz="2000" dirty="0">
              <a:solidFill>
                <a:srgbClr val="000000"/>
              </a:solidFill>
            </a:endParaRPr>
          </a:p>
          <a:p>
            <a:pPr>
              <a:spcAft>
                <a:spcPts val="900"/>
              </a:spcAft>
              <a:buClr>
                <a:srgbClr val="733A70"/>
              </a:buClr>
              <a:buSzPct val="100000"/>
              <a:buFontTx/>
              <a:buBlip>
                <a:blip r:embed="rId3"/>
              </a:buBlip>
            </a:pPr>
            <a:endParaRPr lang="en-GB" altLang="en-US" sz="1800" dirty="0">
              <a:solidFill>
                <a:srgbClr val="000000"/>
              </a:solidFill>
            </a:endParaRPr>
          </a:p>
          <a:p>
            <a:pPr>
              <a:spcAft>
                <a:spcPts val="900"/>
              </a:spcAft>
              <a:buClr>
                <a:srgbClr val="733A70"/>
              </a:buClr>
              <a:buSzPct val="100000"/>
              <a:buFontTx/>
              <a:buBlip>
                <a:blip r:embed="rId3"/>
              </a:buBlip>
            </a:pPr>
            <a:endParaRPr lang="en-GB" altLang="en-US" sz="1800" dirty="0">
              <a:solidFill>
                <a:srgbClr val="000000"/>
              </a:solidFill>
            </a:endParaRPr>
          </a:p>
          <a:p>
            <a:pPr>
              <a:spcAft>
                <a:spcPts val="900"/>
              </a:spcAft>
              <a:buClr>
                <a:srgbClr val="733A70"/>
              </a:buClr>
              <a:buSzPct val="100000"/>
              <a:buFontTx/>
              <a:buBlip>
                <a:blip r:embed="rId3"/>
              </a:buBlip>
            </a:pPr>
            <a:endParaRPr lang="en-GB" altLang="en-US" sz="1800" dirty="0">
              <a:solidFill>
                <a:srgbClr val="000000"/>
              </a:solidFill>
            </a:endParaRPr>
          </a:p>
          <a:p>
            <a:pPr lvl="2">
              <a:buSzPct val="100000"/>
              <a:buFontTx/>
              <a:buBlip>
                <a:blip r:embed="rId3"/>
              </a:buBlip>
            </a:pPr>
            <a:endParaRPr lang="en-GB" altLang="en-US" sz="1800" dirty="0">
              <a:solidFill>
                <a:srgbClr val="000000"/>
              </a:solidFill>
            </a:endParaRPr>
          </a:p>
        </p:txBody>
      </p:sp>
      <p:sp>
        <p:nvSpPr>
          <p:cNvPr id="26629" name="Rectangle 2"/>
          <p:cNvSpPr txBox="1">
            <a:spLocks noChangeArrowheads="1"/>
          </p:cNvSpPr>
          <p:nvPr/>
        </p:nvSpPr>
        <p:spPr bwMode="auto">
          <a:xfrm>
            <a:off x="125412" y="620711"/>
            <a:ext cx="5832475" cy="64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/>
          <a:lstStyle>
            <a:lvl1pPr marL="342900" indent="-34290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 marL="0" lvl="1" algn="l">
              <a:spcAft>
                <a:spcPts val="900"/>
              </a:spcAft>
            </a:pPr>
            <a:r>
              <a:rPr lang="en-GB" altLang="en-US" sz="2800" dirty="0">
                <a:solidFill>
                  <a:srgbClr val="FFFFFF"/>
                </a:solidFill>
              </a:rPr>
              <a:t>Thank you</a:t>
            </a:r>
          </a:p>
        </p:txBody>
      </p:sp>
      <p:pic>
        <p:nvPicPr>
          <p:cNvPr id="26631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7900" y="1617663"/>
            <a:ext cx="2139950" cy="233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2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1475" y="4851213"/>
            <a:ext cx="260350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84395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BBE0E3"/>
      </a:accent1>
      <a:accent2>
        <a:srgbClr val="333399"/>
      </a:accent2>
      <a:accent3>
        <a:srgbClr val="8F8F8F"/>
      </a:accent3>
      <a:accent4>
        <a:srgbClr val="707070"/>
      </a:accent4>
      <a:accent5>
        <a:srgbClr val="D8ECED"/>
      </a:accent5>
      <a:accent6>
        <a:srgbClr val="2E2E8B"/>
      </a:accent6>
      <a:hlink>
        <a:srgbClr val="0000FF"/>
      </a:hlink>
      <a:folHlink>
        <a:srgbClr val="FF00FF"/>
      </a:folHlink>
    </a:clrScheme>
    <a:fontScheme name="Default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rgbClr val="BBE0E3"/>
          </a:solidFill>
          <a:prstDash val="solid"/>
          <a:bevel/>
        </a:ln>
        <a:effectLst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BBE0E3"/>
          </a:solidFill>
          <a:prstDash val="solid"/>
          <a:bevel/>
        </a:ln>
        <a:effectLst>
          <a:outerShdw blurRad="38100" dist="20000" dir="5400000" rotWithShape="0">
            <a:srgbClr val="000000">
              <a:alpha val="38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20205_CQC_Template">
  <a:themeElements>
    <a:clrScheme name="20205_CQC_Templat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0205_CQC_Template">
      <a:majorFont>
        <a:latin typeface="Arial"/>
        <a:ea typeface="ＭＳ Ｐゴシック"/>
        <a:cs typeface="ＭＳ Ｐゴシック"/>
      </a:majorFont>
      <a:minorFont>
        <a:latin typeface="Arial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1" charset="0"/>
            <a:ea typeface="ヒラギノ角ゴ Pro W3" pitchFamily="1" charset="-128"/>
            <a:cs typeface="ヒラギノ角ゴ Pro W3" pitchFamily="1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1" charset="0"/>
            <a:ea typeface="ヒラギノ角ゴ Pro W3" pitchFamily="1" charset="-128"/>
            <a:cs typeface="ヒラギノ角ゴ Pro W3" pitchFamily="1" charset="-128"/>
          </a:defRPr>
        </a:defPPr>
      </a:lstStyle>
    </a:lnDef>
  </a:objectDefaults>
  <a:extraClrSchemeLst>
    <a:extraClrScheme>
      <a:clrScheme name="20205_CQC_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0205_CQC_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0205_CQC_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0205_CQC_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0205_CQC_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0205_CQC_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0205_CQC_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0205_CQC_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0205_CQC_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0205_CQC_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0205_CQC_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0205_CQC_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20205_CQC_Template">
  <a:themeElements>
    <a:clrScheme name="20205_CQC_Templat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0205_CQC_Template">
      <a:majorFont>
        <a:latin typeface="Arial"/>
        <a:ea typeface="ＭＳ Ｐゴシック"/>
        <a:cs typeface="ＭＳ Ｐゴシック"/>
      </a:majorFont>
      <a:minorFont>
        <a:latin typeface="Arial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1" charset="0"/>
            <a:ea typeface="ヒラギノ角ゴ Pro W3" pitchFamily="1" charset="-128"/>
            <a:cs typeface="ヒラギノ角ゴ Pro W3" pitchFamily="1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1" charset="0"/>
            <a:ea typeface="ヒラギノ角ゴ Pro W3" pitchFamily="1" charset="-128"/>
            <a:cs typeface="ヒラギノ角ゴ Pro W3" pitchFamily="1" charset="-128"/>
          </a:defRPr>
        </a:defPPr>
      </a:lstStyle>
    </a:lnDef>
  </a:objectDefaults>
  <a:extraClrSchemeLst>
    <a:extraClrScheme>
      <a:clrScheme name="20205_CQC_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0205_CQC_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0205_CQC_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0205_CQC_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0205_CQC_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0205_CQC_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0205_CQC_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0205_CQC_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0205_CQC_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0205_CQC_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0205_CQC_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0205_CQC_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3_20205_CQC_Template">
  <a:themeElements>
    <a:clrScheme name="20205_CQC_Templat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0205_CQC_Template">
      <a:majorFont>
        <a:latin typeface="Arial"/>
        <a:ea typeface="ＭＳ Ｐゴシック"/>
        <a:cs typeface="ＭＳ Ｐゴシック"/>
      </a:majorFont>
      <a:minorFont>
        <a:latin typeface="Arial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1" charset="0"/>
            <a:ea typeface="ヒラギノ角ゴ Pro W3" pitchFamily="1" charset="-128"/>
            <a:cs typeface="ヒラギノ角ゴ Pro W3" pitchFamily="1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1" charset="0"/>
            <a:ea typeface="ヒラギノ角ゴ Pro W3" pitchFamily="1" charset="-128"/>
            <a:cs typeface="ヒラギノ角ゴ Pro W3" pitchFamily="1" charset="-128"/>
          </a:defRPr>
        </a:defPPr>
      </a:lstStyle>
    </a:lnDef>
  </a:objectDefaults>
  <a:extraClrSchemeLst>
    <a:extraClrScheme>
      <a:clrScheme name="20205_CQC_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0205_CQC_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0205_CQC_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0205_CQC_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0205_CQC_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0205_CQC_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0205_CQC_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0205_CQC_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0205_CQC_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0205_CQC_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0205_CQC_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0205_CQC_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4_20205_CQC_Template">
  <a:themeElements>
    <a:clrScheme name="20205_CQC_Templat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0205_CQC_Template">
      <a:majorFont>
        <a:latin typeface="Arial"/>
        <a:ea typeface="ＭＳ Ｐゴシック"/>
        <a:cs typeface="ＭＳ Ｐゴシック"/>
      </a:majorFont>
      <a:minorFont>
        <a:latin typeface="Arial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1" charset="0"/>
            <a:ea typeface="ヒラギノ角ゴ Pro W3" pitchFamily="1" charset="-128"/>
            <a:cs typeface="ヒラギノ角ゴ Pro W3" pitchFamily="1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1" charset="0"/>
            <a:ea typeface="ヒラギノ角ゴ Pro W3" pitchFamily="1" charset="-128"/>
            <a:cs typeface="ヒラギノ角ゴ Pro W3" pitchFamily="1" charset="-128"/>
          </a:defRPr>
        </a:defPPr>
      </a:lstStyle>
    </a:lnDef>
  </a:objectDefaults>
  <a:extraClrSchemeLst>
    <a:extraClrScheme>
      <a:clrScheme name="20205_CQC_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0205_CQC_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0205_CQC_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0205_CQC_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0205_CQC_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0205_CQC_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0205_CQC_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0205_CQC_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0205_CQC_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0205_CQC_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0205_CQC_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0205_CQC_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BBE0E3"/>
      </a:accent1>
      <a:accent2>
        <a:srgbClr val="333399"/>
      </a:accent2>
      <a:accent3>
        <a:srgbClr val="8F8F8F"/>
      </a:accent3>
      <a:accent4>
        <a:srgbClr val="707070"/>
      </a:accent4>
      <a:accent5>
        <a:srgbClr val="D8ECED"/>
      </a:accent5>
      <a:accent6>
        <a:srgbClr val="2E2E8B"/>
      </a:accent6>
      <a:hlink>
        <a:srgbClr val="0000FF"/>
      </a:hlink>
      <a:folHlink>
        <a:srgbClr val="FF00FF"/>
      </a:folHlink>
    </a:clrScheme>
    <a:fontScheme name="Default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rgbClr val="BBE0E3"/>
          </a:solidFill>
          <a:prstDash val="solid"/>
          <a:bevel/>
        </a:ln>
        <a:effectLst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BBE0E3"/>
          </a:solidFill>
          <a:prstDash val="solid"/>
          <a:bevel/>
        </a:ln>
        <a:effectLst>
          <a:outerShdw blurRad="38100" dist="20000" dir="5400000" rotWithShape="0">
            <a:srgbClr val="000000">
              <a:alpha val="38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731</TotalTime>
  <Words>904</Words>
  <Application>Microsoft Office PowerPoint</Application>
  <PresentationFormat>On-screen Show (4:3)</PresentationFormat>
  <Paragraphs>248</Paragraphs>
  <Slides>23</Slides>
  <Notes>21</Notes>
  <HiddenSlides>0</HiddenSlides>
  <MMClips>0</MMClips>
  <ScaleCrop>false</ScaleCrop>
  <HeadingPairs>
    <vt:vector size="4" baseType="variant">
      <vt:variant>
        <vt:lpstr>Theme</vt:lpstr>
      </vt:variant>
      <vt:variant>
        <vt:i4>5</vt:i4>
      </vt:variant>
      <vt:variant>
        <vt:lpstr>Slide Titles</vt:lpstr>
      </vt:variant>
      <vt:variant>
        <vt:i4>23</vt:i4>
      </vt:variant>
    </vt:vector>
  </HeadingPairs>
  <TitlesOfParts>
    <vt:vector size="28" baseType="lpstr">
      <vt:lpstr>Default</vt:lpstr>
      <vt:lpstr>20205_CQC_Template</vt:lpstr>
      <vt:lpstr>2_20205_CQC_Template</vt:lpstr>
      <vt:lpstr>3_20205_CQC_Template</vt:lpstr>
      <vt:lpstr>4_20205_CQC_Template</vt:lpstr>
      <vt:lpstr>PowerPoint Presentation</vt:lpstr>
      <vt:lpstr>Working to improve quality of care</vt:lpstr>
      <vt:lpstr>PowerPoint Presentation</vt:lpstr>
      <vt:lpstr>The Mum (or anyone you love) Test</vt:lpstr>
      <vt:lpstr>PowerPoint Presentation</vt:lpstr>
      <vt:lpstr>PowerPoint Presentation</vt:lpstr>
      <vt:lpstr>New for April 2015</vt:lpstr>
      <vt:lpstr>Duty of candour</vt:lpstr>
      <vt:lpstr>Fit and proper person requirement</vt:lpstr>
      <vt:lpstr>Special measures</vt:lpstr>
      <vt:lpstr>Scores on the Doors</vt:lpstr>
      <vt:lpstr>What will market oversight do?</vt:lpstr>
      <vt:lpstr>What next for CQC?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Outstanding care at home</vt:lpstr>
      <vt:lpstr>An outstanding care home</vt:lpstr>
      <vt:lpstr>Another outstanding care home</vt:lpstr>
      <vt:lpstr>Join our team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UreMartin, Sophie</dc:creator>
  <cp:lastModifiedBy>Peter</cp:lastModifiedBy>
  <cp:revision>46</cp:revision>
  <cp:lastPrinted>2015-03-16T17:50:30Z</cp:lastPrinted>
  <dcterms:modified xsi:type="dcterms:W3CDTF">2015-04-24T14:24:33Z</dcterms:modified>
</cp:coreProperties>
</file>